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2" r:id="rId1"/>
  </p:sldMasterIdLst>
  <p:notesMasterIdLst>
    <p:notesMasterId r:id="rId36"/>
  </p:notesMasterIdLst>
  <p:handoutMasterIdLst>
    <p:handoutMasterId r:id="rId37"/>
  </p:handoutMasterIdLst>
  <p:sldIdLst>
    <p:sldId id="468" r:id="rId2"/>
    <p:sldId id="269" r:id="rId3"/>
    <p:sldId id="297" r:id="rId4"/>
    <p:sldId id="298" r:id="rId5"/>
    <p:sldId id="257" r:id="rId6"/>
    <p:sldId id="313" r:id="rId7"/>
    <p:sldId id="258" r:id="rId8"/>
    <p:sldId id="1566" r:id="rId9"/>
    <p:sldId id="1567" r:id="rId10"/>
    <p:sldId id="1568" r:id="rId11"/>
    <p:sldId id="469" r:id="rId12"/>
    <p:sldId id="316" r:id="rId13"/>
    <p:sldId id="261" r:id="rId14"/>
    <p:sldId id="375" r:id="rId15"/>
    <p:sldId id="377" r:id="rId16"/>
    <p:sldId id="327" r:id="rId17"/>
    <p:sldId id="380" r:id="rId18"/>
    <p:sldId id="400" r:id="rId19"/>
    <p:sldId id="461" r:id="rId20"/>
    <p:sldId id="365" r:id="rId21"/>
    <p:sldId id="354" r:id="rId22"/>
    <p:sldId id="366" r:id="rId23"/>
    <p:sldId id="367" r:id="rId24"/>
    <p:sldId id="454" r:id="rId25"/>
    <p:sldId id="464" r:id="rId26"/>
    <p:sldId id="459" r:id="rId27"/>
    <p:sldId id="472" r:id="rId28"/>
    <p:sldId id="1564" r:id="rId29"/>
    <p:sldId id="335" r:id="rId30"/>
    <p:sldId id="263" r:id="rId31"/>
    <p:sldId id="473" r:id="rId32"/>
    <p:sldId id="387" r:id="rId33"/>
    <p:sldId id="1546" r:id="rId34"/>
    <p:sldId id="1563" r:id="rId35"/>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7095F-5734-9942-942B-27BBF69158BE}" v="139" dt="2025-05-20T04:57:09.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94748"/>
  </p:normalViewPr>
  <p:slideViewPr>
    <p:cSldViewPr snapToGrid="0">
      <p:cViewPr varScale="1">
        <p:scale>
          <a:sx n="117" d="100"/>
          <a:sy n="117" d="100"/>
        </p:scale>
        <p:origin x="488"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Mahesh Kumar Mummadi" userId="85b447bbc4f11183" providerId="LiveId" clId="{1196511D-4E91-4844-ABD4-0C4A51EF9544}"/>
    <pc:docChg chg="undo redo custSel addSld delSld modSld">
      <pc:chgData name="Dr Mahesh Kumar Mummadi" userId="85b447bbc4f11183" providerId="LiveId" clId="{1196511D-4E91-4844-ABD4-0C4A51EF9544}" dt="2022-03-22T18:07:27.476" v="143" actId="47"/>
      <pc:docMkLst>
        <pc:docMk/>
      </pc:docMkLst>
      <pc:sldChg chg="modSp mod">
        <pc:chgData name="Dr Mahesh Kumar Mummadi" userId="85b447bbc4f11183" providerId="LiveId" clId="{1196511D-4E91-4844-ABD4-0C4A51EF9544}" dt="2022-03-22T17:59:36.280" v="18" actId="404"/>
        <pc:sldMkLst>
          <pc:docMk/>
          <pc:sldMk cId="0" sldId="262"/>
        </pc:sldMkLst>
      </pc:sldChg>
      <pc:sldChg chg="del">
        <pc:chgData name="Dr Mahesh Kumar Mummadi" userId="85b447bbc4f11183" providerId="LiveId" clId="{1196511D-4E91-4844-ABD4-0C4A51EF9544}" dt="2022-03-22T18:00:41.988" v="47" actId="47"/>
        <pc:sldMkLst>
          <pc:docMk/>
          <pc:sldMk cId="0" sldId="265"/>
        </pc:sldMkLst>
      </pc:sldChg>
      <pc:sldChg chg="modSp">
        <pc:chgData name="Dr Mahesh Kumar Mummadi" userId="85b447bbc4f11183" providerId="LiveId" clId="{1196511D-4E91-4844-ABD4-0C4A51EF9544}" dt="2022-03-22T18:00:30.223" v="46" actId="20577"/>
        <pc:sldMkLst>
          <pc:docMk/>
          <pc:sldMk cId="0" sldId="267"/>
        </pc:sldMkLst>
      </pc:sldChg>
      <pc:sldChg chg="del">
        <pc:chgData name="Dr Mahesh Kumar Mummadi" userId="85b447bbc4f11183" providerId="LiveId" clId="{1196511D-4E91-4844-ABD4-0C4A51EF9544}" dt="2022-03-22T18:00:45.719" v="49" actId="47"/>
        <pc:sldMkLst>
          <pc:docMk/>
          <pc:sldMk cId="0" sldId="269"/>
        </pc:sldMkLst>
      </pc:sldChg>
      <pc:sldChg chg="del">
        <pc:chgData name="Dr Mahesh Kumar Mummadi" userId="85b447bbc4f11183" providerId="LiveId" clId="{1196511D-4E91-4844-ABD4-0C4A51EF9544}" dt="2022-03-22T18:00:44.869" v="48" actId="47"/>
        <pc:sldMkLst>
          <pc:docMk/>
          <pc:sldMk cId="0" sldId="270"/>
        </pc:sldMkLst>
      </pc:sldChg>
      <pc:sldChg chg="del">
        <pc:chgData name="Dr Mahesh Kumar Mummadi" userId="85b447bbc4f11183" providerId="LiveId" clId="{1196511D-4E91-4844-ABD4-0C4A51EF9544}" dt="2022-03-22T18:07:17.322" v="138" actId="47"/>
        <pc:sldMkLst>
          <pc:docMk/>
          <pc:sldMk cId="0" sldId="273"/>
        </pc:sldMkLst>
      </pc:sldChg>
      <pc:sldChg chg="del">
        <pc:chgData name="Dr Mahesh Kumar Mummadi" userId="85b447bbc4f11183" providerId="LiveId" clId="{1196511D-4E91-4844-ABD4-0C4A51EF9544}" dt="2022-03-22T18:07:21.409" v="140" actId="47"/>
        <pc:sldMkLst>
          <pc:docMk/>
          <pc:sldMk cId="3327240136" sldId="283"/>
        </pc:sldMkLst>
      </pc:sldChg>
      <pc:sldChg chg="del">
        <pc:chgData name="Dr Mahesh Kumar Mummadi" userId="85b447bbc4f11183" providerId="LiveId" clId="{1196511D-4E91-4844-ABD4-0C4A51EF9544}" dt="2022-03-22T18:07:26.033" v="142" actId="47"/>
        <pc:sldMkLst>
          <pc:docMk/>
          <pc:sldMk cId="2139089698" sldId="285"/>
        </pc:sldMkLst>
      </pc:sldChg>
      <pc:sldChg chg="del">
        <pc:chgData name="Dr Mahesh Kumar Mummadi" userId="85b447bbc4f11183" providerId="LiveId" clId="{1196511D-4E91-4844-ABD4-0C4A51EF9544}" dt="2022-03-22T18:00:51.306" v="50" actId="47"/>
        <pc:sldMkLst>
          <pc:docMk/>
          <pc:sldMk cId="3651224911" sldId="303"/>
        </pc:sldMkLst>
      </pc:sldChg>
      <pc:sldChg chg="add del">
        <pc:chgData name="Dr Mahesh Kumar Mummadi" userId="85b447bbc4f11183" providerId="LiveId" clId="{1196511D-4E91-4844-ABD4-0C4A51EF9544}" dt="2022-03-22T18:07:19.954" v="139" actId="47"/>
        <pc:sldMkLst>
          <pc:docMk/>
          <pc:sldMk cId="274952617" sldId="304"/>
        </pc:sldMkLst>
      </pc:sldChg>
      <pc:sldChg chg="del">
        <pc:chgData name="Dr Mahesh Kumar Mummadi" userId="85b447bbc4f11183" providerId="LiveId" clId="{1196511D-4E91-4844-ABD4-0C4A51EF9544}" dt="2022-03-22T18:07:22.653" v="141" actId="47"/>
        <pc:sldMkLst>
          <pc:docMk/>
          <pc:sldMk cId="193190208" sldId="305"/>
        </pc:sldMkLst>
      </pc:sldChg>
      <pc:sldChg chg="del">
        <pc:chgData name="Dr Mahesh Kumar Mummadi" userId="85b447bbc4f11183" providerId="LiveId" clId="{1196511D-4E91-4844-ABD4-0C4A51EF9544}" dt="2022-03-22T18:07:27.476" v="143" actId="47"/>
        <pc:sldMkLst>
          <pc:docMk/>
          <pc:sldMk cId="1873306895" sldId="312"/>
        </pc:sldMkLst>
      </pc:sldChg>
      <pc:sldChg chg="modSp new mod">
        <pc:chgData name="Dr Mahesh Kumar Mummadi" userId="85b447bbc4f11183" providerId="LiveId" clId="{1196511D-4E91-4844-ABD4-0C4A51EF9544}" dt="2022-03-22T18:01:09.059" v="54"/>
        <pc:sldMkLst>
          <pc:docMk/>
          <pc:sldMk cId="2868655361" sldId="317"/>
        </pc:sldMkLst>
      </pc:sldChg>
      <pc:sldChg chg="modSp new mod">
        <pc:chgData name="Dr Mahesh Kumar Mummadi" userId="85b447bbc4f11183" providerId="LiveId" clId="{1196511D-4E91-4844-ABD4-0C4A51EF9544}" dt="2022-03-22T18:01:22.148" v="56"/>
        <pc:sldMkLst>
          <pc:docMk/>
          <pc:sldMk cId="1980073051" sldId="318"/>
        </pc:sldMkLst>
      </pc:sldChg>
      <pc:sldChg chg="addSp delSp modSp new mod">
        <pc:chgData name="Dr Mahesh Kumar Mummadi" userId="85b447bbc4f11183" providerId="LiveId" clId="{1196511D-4E91-4844-ABD4-0C4A51EF9544}" dt="2022-03-22T18:02:12.407" v="75" actId="27636"/>
        <pc:sldMkLst>
          <pc:docMk/>
          <pc:sldMk cId="2254022681" sldId="319"/>
        </pc:sldMkLst>
      </pc:sldChg>
      <pc:sldChg chg="addSp delSp modSp new mod">
        <pc:chgData name="Dr Mahesh Kumar Mummadi" userId="85b447bbc4f11183" providerId="LiveId" clId="{1196511D-4E91-4844-ABD4-0C4A51EF9544}" dt="2022-03-22T18:02:45.226" v="85" actId="22"/>
        <pc:sldMkLst>
          <pc:docMk/>
          <pc:sldMk cId="1513993976" sldId="320"/>
        </pc:sldMkLst>
      </pc:sldChg>
      <pc:sldChg chg="new del">
        <pc:chgData name="Dr Mahesh Kumar Mummadi" userId="85b447bbc4f11183" providerId="LiveId" clId="{1196511D-4E91-4844-ABD4-0C4A51EF9544}" dt="2022-03-22T18:02:58.546" v="88" actId="47"/>
        <pc:sldMkLst>
          <pc:docMk/>
          <pc:sldMk cId="2388535931" sldId="321"/>
        </pc:sldMkLst>
      </pc:sldChg>
      <pc:sldChg chg="modSp new mod">
        <pc:chgData name="Dr Mahesh Kumar Mummadi" userId="85b447bbc4f11183" providerId="LiveId" clId="{1196511D-4E91-4844-ABD4-0C4A51EF9544}" dt="2022-03-22T18:03:06.710" v="90" actId="27636"/>
        <pc:sldMkLst>
          <pc:docMk/>
          <pc:sldMk cId="1670091865" sldId="322"/>
        </pc:sldMkLst>
      </pc:sldChg>
      <pc:sldChg chg="addSp delSp modSp new mod">
        <pc:chgData name="Dr Mahesh Kumar Mummadi" userId="85b447bbc4f11183" providerId="LiveId" clId="{1196511D-4E91-4844-ABD4-0C4A51EF9544}" dt="2022-03-22T18:03:37.042" v="95" actId="1076"/>
        <pc:sldMkLst>
          <pc:docMk/>
          <pc:sldMk cId="3072371808" sldId="323"/>
        </pc:sldMkLst>
      </pc:sldChg>
      <pc:sldChg chg="modSp new mod">
        <pc:chgData name="Dr Mahesh Kumar Mummadi" userId="85b447bbc4f11183" providerId="LiveId" clId="{1196511D-4E91-4844-ABD4-0C4A51EF9544}" dt="2022-03-22T18:03:48.703" v="98" actId="27636"/>
        <pc:sldMkLst>
          <pc:docMk/>
          <pc:sldMk cId="3049133791" sldId="324"/>
        </pc:sldMkLst>
      </pc:sldChg>
      <pc:sldChg chg="addSp delSp modSp new">
        <pc:chgData name="Dr Mahesh Kumar Mummadi" userId="85b447bbc4f11183" providerId="LiveId" clId="{1196511D-4E91-4844-ABD4-0C4A51EF9544}" dt="2022-03-22T18:04:52.841" v="105" actId="1076"/>
        <pc:sldMkLst>
          <pc:docMk/>
          <pc:sldMk cId="908857195" sldId="325"/>
        </pc:sldMkLst>
      </pc:sldChg>
      <pc:sldChg chg="modSp new mod">
        <pc:chgData name="Dr Mahesh Kumar Mummadi" userId="85b447bbc4f11183" providerId="LiveId" clId="{1196511D-4E91-4844-ABD4-0C4A51EF9544}" dt="2022-03-22T18:05:11.243" v="108" actId="27636"/>
        <pc:sldMkLst>
          <pc:docMk/>
          <pc:sldMk cId="4184492344" sldId="326"/>
        </pc:sldMkLst>
      </pc:sldChg>
      <pc:sldChg chg="modSp new mod">
        <pc:chgData name="Dr Mahesh Kumar Mummadi" userId="85b447bbc4f11183" providerId="LiveId" clId="{1196511D-4E91-4844-ABD4-0C4A51EF9544}" dt="2022-03-22T18:05:46.498" v="119" actId="27636"/>
        <pc:sldMkLst>
          <pc:docMk/>
          <pc:sldMk cId="736700160" sldId="327"/>
        </pc:sldMkLst>
      </pc:sldChg>
      <pc:sldChg chg="modSp new mod">
        <pc:chgData name="Dr Mahesh Kumar Mummadi" userId="85b447bbc4f11183" providerId="LiveId" clId="{1196511D-4E91-4844-ABD4-0C4A51EF9544}" dt="2022-03-22T18:05:58.836" v="122" actId="27636"/>
        <pc:sldMkLst>
          <pc:docMk/>
          <pc:sldMk cId="3851073636" sldId="328"/>
        </pc:sldMkLst>
      </pc:sldChg>
      <pc:sldChg chg="modSp new mod">
        <pc:chgData name="Dr Mahesh Kumar Mummadi" userId="85b447bbc4f11183" providerId="LiveId" clId="{1196511D-4E91-4844-ABD4-0C4A51EF9544}" dt="2022-03-22T18:06:07.461" v="124"/>
        <pc:sldMkLst>
          <pc:docMk/>
          <pc:sldMk cId="655160549" sldId="329"/>
        </pc:sldMkLst>
      </pc:sldChg>
      <pc:sldChg chg="addSp modSp new mod">
        <pc:chgData name="Dr Mahesh Kumar Mummadi" userId="85b447bbc4f11183" providerId="LiveId" clId="{1196511D-4E91-4844-ABD4-0C4A51EF9544}" dt="2022-03-22T18:06:31.495" v="127"/>
        <pc:sldMkLst>
          <pc:docMk/>
          <pc:sldMk cId="998324740" sldId="330"/>
        </pc:sldMkLst>
      </pc:sldChg>
      <pc:sldChg chg="addSp delSp modSp new">
        <pc:chgData name="Dr Mahesh Kumar Mummadi" userId="85b447bbc4f11183" providerId="LiveId" clId="{1196511D-4E91-4844-ABD4-0C4A51EF9544}" dt="2022-03-22T18:06:53.872" v="129"/>
        <pc:sldMkLst>
          <pc:docMk/>
          <pc:sldMk cId="3296188277" sldId="331"/>
        </pc:sldMkLst>
      </pc:sldChg>
      <pc:sldChg chg="modSp new mod">
        <pc:chgData name="Dr Mahesh Kumar Mummadi" userId="85b447bbc4f11183" providerId="LiveId" clId="{1196511D-4E91-4844-ABD4-0C4A51EF9544}" dt="2022-03-22T18:07:10.640" v="137" actId="27636"/>
        <pc:sldMkLst>
          <pc:docMk/>
          <pc:sldMk cId="3179141349" sldId="332"/>
        </pc:sldMkLst>
      </pc:sldChg>
    </pc:docChg>
  </pc:docChgLst>
  <pc:docChgLst>
    <pc:chgData name="mahi doc" userId="85b447bbc4f11183" providerId="LiveId" clId="{FA38B4CB-3372-4C51-AF55-6EBB9A80C951}"/>
    <pc:docChg chg="modSld">
      <pc:chgData name="mahi doc" userId="85b447bbc4f11183" providerId="LiveId" clId="{FA38B4CB-3372-4C51-AF55-6EBB9A80C951}" dt="2020-11-24T06:46:59.717" v="35" actId="20577"/>
      <pc:docMkLst>
        <pc:docMk/>
      </pc:docMkLst>
      <pc:sldChg chg="modSp mod">
        <pc:chgData name="mahi doc" userId="85b447bbc4f11183" providerId="LiveId" clId="{FA38B4CB-3372-4C51-AF55-6EBB9A80C951}" dt="2020-11-24T06:41:53.303" v="17" actId="20577"/>
        <pc:sldMkLst>
          <pc:docMk/>
          <pc:sldMk cId="0" sldId="257"/>
        </pc:sldMkLst>
      </pc:sldChg>
      <pc:sldChg chg="modSp mod">
        <pc:chgData name="mahi doc" userId="85b447bbc4f11183" providerId="LiveId" clId="{FA38B4CB-3372-4C51-AF55-6EBB9A80C951}" dt="2020-11-24T06:46:59.717" v="35" actId="20577"/>
        <pc:sldMkLst>
          <pc:docMk/>
          <pc:sldMk cId="473666081" sldId="277"/>
        </pc:sldMkLst>
      </pc:sldChg>
      <pc:sldChg chg="modSp mod">
        <pc:chgData name="mahi doc" userId="85b447bbc4f11183" providerId="LiveId" clId="{FA38B4CB-3372-4C51-AF55-6EBB9A80C951}" dt="2020-11-24T06:43:54.501" v="19" actId="1076"/>
        <pc:sldMkLst>
          <pc:docMk/>
          <pc:sldMk cId="3327240136" sldId="283"/>
        </pc:sldMkLst>
      </pc:sldChg>
    </pc:docChg>
  </pc:docChgLst>
  <pc:docChgLst>
    <pc:chgData name="Dr Mahesh Kumar Mummadi" userId="85b447bbc4f11183" providerId="LiveId" clId="{EF73815E-67AF-42DC-9491-51D072198039}"/>
    <pc:docChg chg="modSld">
      <pc:chgData name="Dr Mahesh Kumar Mummadi" userId="85b447bbc4f11183" providerId="LiveId" clId="{EF73815E-67AF-42DC-9491-51D072198039}" dt="2025-01-31T04:37:45.627" v="8" actId="1076"/>
      <pc:docMkLst>
        <pc:docMk/>
      </pc:docMkLst>
      <pc:sldChg chg="modSp mod">
        <pc:chgData name="Dr Mahesh Kumar Mummadi" userId="85b447bbc4f11183" providerId="LiveId" clId="{EF73815E-67AF-42DC-9491-51D072198039}" dt="2025-01-31T04:37:45.627" v="8" actId="1076"/>
        <pc:sldMkLst>
          <pc:docMk/>
          <pc:sldMk cId="0" sldId="381"/>
        </pc:sldMkLst>
      </pc:sldChg>
      <pc:sldChg chg="modSp mod">
        <pc:chgData name="Dr Mahesh Kumar Mummadi" userId="85b447bbc4f11183" providerId="LiveId" clId="{EF73815E-67AF-42DC-9491-51D072198039}" dt="2025-01-31T04:27:25.920" v="0" actId="113"/>
        <pc:sldMkLst>
          <pc:docMk/>
          <pc:sldMk cId="2799941559" sldId="388"/>
        </pc:sldMkLst>
      </pc:sldChg>
      <pc:sldChg chg="modSp mod">
        <pc:chgData name="Dr Mahesh Kumar Mummadi" userId="85b447bbc4f11183" providerId="LiveId" clId="{EF73815E-67AF-42DC-9491-51D072198039}" dt="2025-01-31T04:32:40.215" v="4" actId="113"/>
        <pc:sldMkLst>
          <pc:docMk/>
          <pc:sldMk cId="2604039926" sldId="399"/>
        </pc:sldMkLst>
      </pc:sldChg>
    </pc:docChg>
  </pc:docChgLst>
  <pc:docChgLst>
    <pc:chgData name="Dr Mahesh Kumar Mummadi" userId="85b447bbc4f11183" providerId="LiveId" clId="{FB0FFF8E-A036-484A-B972-695BC207B042}"/>
    <pc:docChg chg="undo redo custSel addSld modSld">
      <pc:chgData name="Dr Mahesh Kumar Mummadi" userId="85b447bbc4f11183" providerId="LiveId" clId="{FB0FFF8E-A036-484A-B972-695BC207B042}" dt="2023-02-14T02:51:26.807" v="989" actId="12100"/>
      <pc:docMkLst>
        <pc:docMk/>
      </pc:docMkLst>
      <pc:sldChg chg="modSp">
        <pc:chgData name="Dr Mahesh Kumar Mummadi" userId="85b447bbc4f11183" providerId="LiveId" clId="{FB0FFF8E-A036-484A-B972-695BC207B042}" dt="2023-02-13T15:24:54.088" v="0"/>
        <pc:sldMkLst>
          <pc:docMk/>
          <pc:sldMk cId="3580268532" sldId="256"/>
        </pc:sldMkLst>
      </pc:sldChg>
      <pc:sldChg chg="modSp mod">
        <pc:chgData name="Dr Mahesh Kumar Mummadi" userId="85b447bbc4f11183" providerId="LiveId" clId="{FB0FFF8E-A036-484A-B972-695BC207B042}" dt="2023-02-14T00:18:26.110" v="25" actId="255"/>
        <pc:sldMkLst>
          <pc:docMk/>
          <pc:sldMk cId="0" sldId="257"/>
        </pc:sldMkLst>
      </pc:sldChg>
      <pc:sldChg chg="modSp mod">
        <pc:chgData name="Dr Mahesh Kumar Mummadi" userId="85b447bbc4f11183" providerId="LiveId" clId="{FB0FFF8E-A036-484A-B972-695BC207B042}" dt="2023-02-14T00:19:12.651" v="30" actId="255"/>
        <pc:sldMkLst>
          <pc:docMk/>
          <pc:sldMk cId="0" sldId="261"/>
        </pc:sldMkLst>
      </pc:sldChg>
      <pc:sldChg chg="modSp mod">
        <pc:chgData name="Dr Mahesh Kumar Mummadi" userId="85b447bbc4f11183" providerId="LiveId" clId="{FB0FFF8E-A036-484A-B972-695BC207B042}" dt="2023-02-14T00:20:06.286" v="37" actId="1076"/>
        <pc:sldMkLst>
          <pc:docMk/>
          <pc:sldMk cId="0" sldId="262"/>
        </pc:sldMkLst>
      </pc:sldChg>
      <pc:sldChg chg="modSp mod">
        <pc:chgData name="Dr Mahesh Kumar Mummadi" userId="85b447bbc4f11183" providerId="LiveId" clId="{FB0FFF8E-A036-484A-B972-695BC207B042}" dt="2023-02-14T02:51:26.807" v="989" actId="12100"/>
        <pc:sldMkLst>
          <pc:docMk/>
          <pc:sldMk cId="0" sldId="267"/>
        </pc:sldMkLst>
      </pc:sldChg>
      <pc:sldChg chg="modSp mod">
        <pc:chgData name="Dr Mahesh Kumar Mummadi" userId="85b447bbc4f11183" providerId="LiveId" clId="{FB0FFF8E-A036-484A-B972-695BC207B042}" dt="2023-02-14T00:17:48.568" v="19" actId="1076"/>
        <pc:sldMkLst>
          <pc:docMk/>
          <pc:sldMk cId="473666081" sldId="277"/>
        </pc:sldMkLst>
      </pc:sldChg>
      <pc:sldChg chg="modSp add">
        <pc:chgData name="Dr Mahesh Kumar Mummadi" userId="85b447bbc4f11183" providerId="LiveId" clId="{FB0FFF8E-A036-484A-B972-695BC207B042}" dt="2023-02-14T00:18:31.891" v="26" actId="1076"/>
        <pc:sldMkLst>
          <pc:docMk/>
          <pc:sldMk cId="1617343425" sldId="313"/>
        </pc:sldMkLst>
      </pc:sldChg>
      <pc:sldChg chg="modSp mod">
        <pc:chgData name="Dr Mahesh Kumar Mummadi" userId="85b447bbc4f11183" providerId="LiveId" clId="{FB0FFF8E-A036-484A-B972-695BC207B042}" dt="2023-02-14T00:18:49.572" v="27" actId="255"/>
        <pc:sldMkLst>
          <pc:docMk/>
          <pc:sldMk cId="2424045421" sldId="316"/>
        </pc:sldMkLst>
      </pc:sldChg>
      <pc:sldChg chg="modSp mod">
        <pc:chgData name="Dr Mahesh Kumar Mummadi" userId="85b447bbc4f11183" providerId="LiveId" clId="{FB0FFF8E-A036-484A-B972-695BC207B042}" dt="2023-02-14T00:20:44.533" v="53" actId="20577"/>
        <pc:sldMkLst>
          <pc:docMk/>
          <pc:sldMk cId="2868655361" sldId="317"/>
        </pc:sldMkLst>
      </pc:sldChg>
      <pc:sldChg chg="modSp mod">
        <pc:chgData name="Dr Mahesh Kumar Mummadi" userId="85b447bbc4f11183" providerId="LiveId" clId="{FB0FFF8E-A036-484A-B972-695BC207B042}" dt="2023-02-14T00:21:01.243" v="55" actId="20577"/>
        <pc:sldMkLst>
          <pc:docMk/>
          <pc:sldMk cId="1980073051" sldId="318"/>
        </pc:sldMkLst>
      </pc:sldChg>
      <pc:sldChg chg="modSp mod">
        <pc:chgData name="Dr Mahesh Kumar Mummadi" userId="85b447bbc4f11183" providerId="LiveId" clId="{FB0FFF8E-A036-484A-B972-695BC207B042}" dt="2023-02-14T02:49:00.904" v="956" actId="255"/>
        <pc:sldMkLst>
          <pc:docMk/>
          <pc:sldMk cId="2254022681" sldId="319"/>
        </pc:sldMkLst>
      </pc:sldChg>
      <pc:sldChg chg="addSp delSp modSp mod">
        <pc:chgData name="Dr Mahesh Kumar Mummadi" userId="85b447bbc4f11183" providerId="LiveId" clId="{FB0FFF8E-A036-484A-B972-695BC207B042}" dt="2023-02-14T02:33:44.488" v="443" actId="20577"/>
        <pc:sldMkLst>
          <pc:docMk/>
          <pc:sldMk cId="1670091865" sldId="322"/>
        </pc:sldMkLst>
      </pc:sldChg>
      <pc:sldChg chg="modSp mod">
        <pc:chgData name="Dr Mahesh Kumar Mummadi" userId="85b447bbc4f11183" providerId="LiveId" clId="{FB0FFF8E-A036-484A-B972-695BC207B042}" dt="2023-02-14T02:36:36.744" v="480" actId="20577"/>
        <pc:sldMkLst>
          <pc:docMk/>
          <pc:sldMk cId="3049133791" sldId="324"/>
        </pc:sldMkLst>
      </pc:sldChg>
      <pc:sldChg chg="modSp mod">
        <pc:chgData name="Dr Mahesh Kumar Mummadi" userId="85b447bbc4f11183" providerId="LiveId" clId="{FB0FFF8E-A036-484A-B972-695BC207B042}" dt="2023-02-14T02:50:46.758" v="987" actId="12100"/>
        <pc:sldMkLst>
          <pc:docMk/>
          <pc:sldMk cId="908857195" sldId="325"/>
        </pc:sldMkLst>
      </pc:sldChg>
      <pc:sldChg chg="modSp mod">
        <pc:chgData name="Dr Mahesh Kumar Mummadi" userId="85b447bbc4f11183" providerId="LiveId" clId="{FB0FFF8E-A036-484A-B972-695BC207B042}" dt="2023-02-14T02:39:27.253" v="645" actId="20577"/>
        <pc:sldMkLst>
          <pc:docMk/>
          <pc:sldMk cId="4184492344" sldId="326"/>
        </pc:sldMkLst>
      </pc:sldChg>
      <pc:sldChg chg="modSp mod">
        <pc:chgData name="Dr Mahesh Kumar Mummadi" userId="85b447bbc4f11183" providerId="LiveId" clId="{FB0FFF8E-A036-484A-B972-695BC207B042}" dt="2023-02-14T02:41:00.259" v="737" actId="20577"/>
        <pc:sldMkLst>
          <pc:docMk/>
          <pc:sldMk cId="736700160" sldId="327"/>
        </pc:sldMkLst>
      </pc:sldChg>
      <pc:sldChg chg="modSp mod">
        <pc:chgData name="Dr Mahesh Kumar Mummadi" userId="85b447bbc4f11183" providerId="LiveId" clId="{FB0FFF8E-A036-484A-B972-695BC207B042}" dt="2023-02-14T02:41:28.053" v="740" actId="1076"/>
        <pc:sldMkLst>
          <pc:docMk/>
          <pc:sldMk cId="3851073636" sldId="328"/>
        </pc:sldMkLst>
      </pc:sldChg>
      <pc:sldChg chg="modSp mod">
        <pc:chgData name="Dr Mahesh Kumar Mummadi" userId="85b447bbc4f11183" providerId="LiveId" clId="{FB0FFF8E-A036-484A-B972-695BC207B042}" dt="2023-02-14T02:43:49.770" v="877" actId="20577"/>
        <pc:sldMkLst>
          <pc:docMk/>
          <pc:sldMk cId="998324740" sldId="330"/>
        </pc:sldMkLst>
      </pc:sldChg>
      <pc:sldChg chg="modSp mod">
        <pc:chgData name="Dr Mahesh Kumar Mummadi" userId="85b447bbc4f11183" providerId="LiveId" clId="{FB0FFF8E-A036-484A-B972-695BC207B042}" dt="2023-02-14T02:44:28.263" v="882" actId="14734"/>
        <pc:sldMkLst>
          <pc:docMk/>
          <pc:sldMk cId="3296188277" sldId="331"/>
        </pc:sldMkLst>
      </pc:sldChg>
      <pc:sldChg chg="modSp mod">
        <pc:chgData name="Dr Mahesh Kumar Mummadi" userId="85b447bbc4f11183" providerId="LiveId" clId="{FB0FFF8E-A036-484A-B972-695BC207B042}" dt="2023-02-14T02:44:17.120" v="880" actId="1076"/>
        <pc:sldMkLst>
          <pc:docMk/>
          <pc:sldMk cId="3179141349" sldId="332"/>
        </pc:sldMkLst>
      </pc:sldChg>
      <pc:sldChg chg="modSp mod">
        <pc:chgData name="Dr Mahesh Kumar Mummadi" userId="85b447bbc4f11183" providerId="LiveId" clId="{FB0FFF8E-A036-484A-B972-695BC207B042}" dt="2023-02-14T02:42:36.108" v="864" actId="20577"/>
        <pc:sldMkLst>
          <pc:docMk/>
          <pc:sldMk cId="402944743" sldId="333"/>
        </pc:sldMkLst>
      </pc:sldChg>
      <pc:sldChg chg="modSp mod modShow">
        <pc:chgData name="Dr Mahesh Kumar Mummadi" userId="85b447bbc4f11183" providerId="LiveId" clId="{FB0FFF8E-A036-484A-B972-695BC207B042}" dt="2023-02-14T02:48:48.001" v="955" actId="729"/>
        <pc:sldMkLst>
          <pc:docMk/>
          <pc:sldMk cId="901352013" sldId="339"/>
        </pc:sldMkLst>
      </pc:sldChg>
      <pc:sldChg chg="delSp modSp mod">
        <pc:chgData name="Dr Mahesh Kumar Mummadi" userId="85b447bbc4f11183" providerId="LiveId" clId="{FB0FFF8E-A036-484A-B972-695BC207B042}" dt="2023-02-14T02:47:31.444" v="949" actId="478"/>
        <pc:sldMkLst>
          <pc:docMk/>
          <pc:sldMk cId="946513982" sldId="340"/>
        </pc:sldMkLst>
      </pc:sldChg>
      <pc:sldChg chg="modSp mod">
        <pc:chgData name="Dr Mahesh Kumar Mummadi" userId="85b447bbc4f11183" providerId="LiveId" clId="{FB0FFF8E-A036-484A-B972-695BC207B042}" dt="2023-02-14T02:48:11.032" v="954" actId="113"/>
        <pc:sldMkLst>
          <pc:docMk/>
          <pc:sldMk cId="1432239878" sldId="341"/>
        </pc:sldMkLst>
      </pc:sldChg>
      <pc:sldChg chg="modSp mod">
        <pc:chgData name="Dr Mahesh Kumar Mummadi" userId="85b447bbc4f11183" providerId="LiveId" clId="{FB0FFF8E-A036-484A-B972-695BC207B042}" dt="2023-02-14T00:30:27.879" v="202" actId="20577"/>
        <pc:sldMkLst>
          <pc:docMk/>
          <pc:sldMk cId="787356680" sldId="342"/>
        </pc:sldMkLst>
      </pc:sldChg>
      <pc:sldChg chg="addSp modSp mod">
        <pc:chgData name="Dr Mahesh Kumar Mummadi" userId="85b447bbc4f11183" providerId="LiveId" clId="{FB0FFF8E-A036-484A-B972-695BC207B042}" dt="2023-02-14T00:33:37.351" v="234" actId="14734"/>
        <pc:sldMkLst>
          <pc:docMk/>
          <pc:sldMk cId="3383534910" sldId="343"/>
        </pc:sldMkLst>
      </pc:sldChg>
      <pc:sldChg chg="modSp mod">
        <pc:chgData name="Dr Mahesh Kumar Mummadi" userId="85b447bbc4f11183" providerId="LiveId" clId="{FB0FFF8E-A036-484A-B972-695BC207B042}" dt="2023-02-14T02:34:03.288" v="445" actId="207"/>
        <pc:sldMkLst>
          <pc:docMk/>
          <pc:sldMk cId="458686430" sldId="345"/>
        </pc:sldMkLst>
      </pc:sldChg>
    </pc:docChg>
  </pc:docChgLst>
  <pc:docChgLst>
    <pc:chgData name="Dr Mahesh Kumar Mummadi" userId="85b447bbc4f11183" providerId="LiveId" clId="{C431B11F-2FA4-479F-A138-50AC7EEE8908}"/>
    <pc:docChg chg="undo redo custSel addSld delSld modSld sldOrd">
      <pc:chgData name="Dr Mahesh Kumar Mummadi" userId="85b447bbc4f11183" providerId="LiveId" clId="{C431B11F-2FA4-479F-A138-50AC7EEE8908}" dt="2025-04-29T07:32:07.598" v="504" actId="47"/>
      <pc:docMkLst>
        <pc:docMk/>
      </pc:docMkLst>
      <pc:sldChg chg="add">
        <pc:chgData name="Dr Mahesh Kumar Mummadi" userId="85b447bbc4f11183" providerId="LiveId" clId="{C431B11F-2FA4-479F-A138-50AC7EEE8908}" dt="2025-04-23T10:08:56.592" v="127"/>
        <pc:sldMkLst>
          <pc:docMk/>
          <pc:sldMk cId="443722584" sldId="258"/>
        </pc:sldMkLst>
      </pc:sldChg>
      <pc:sldChg chg="add">
        <pc:chgData name="Dr Mahesh Kumar Mummadi" userId="85b447bbc4f11183" providerId="LiveId" clId="{C431B11F-2FA4-479F-A138-50AC7EEE8908}" dt="2025-04-23T10:08:56.592" v="127"/>
        <pc:sldMkLst>
          <pc:docMk/>
          <pc:sldMk cId="2898899008" sldId="260"/>
        </pc:sldMkLst>
      </pc:sldChg>
      <pc:sldChg chg="modSp add mod">
        <pc:chgData name="Dr Mahesh Kumar Mummadi" userId="85b447bbc4f11183" providerId="LiveId" clId="{C431B11F-2FA4-479F-A138-50AC7EEE8908}" dt="2025-04-23T10:10:17.024" v="132" actId="207"/>
        <pc:sldMkLst>
          <pc:docMk/>
          <pc:sldMk cId="3389684752" sldId="263"/>
        </pc:sldMkLst>
      </pc:sldChg>
      <pc:sldChg chg="modSp add mod">
        <pc:chgData name="Dr Mahesh Kumar Mummadi" userId="85b447bbc4f11183" providerId="LiveId" clId="{C431B11F-2FA4-479F-A138-50AC7EEE8908}" dt="2025-04-23T10:11:22.755" v="138"/>
        <pc:sldMkLst>
          <pc:docMk/>
          <pc:sldMk cId="3970207327" sldId="264"/>
        </pc:sldMkLst>
      </pc:sldChg>
      <pc:sldChg chg="modSp add mod">
        <pc:chgData name="Dr Mahesh Kumar Mummadi" userId="85b447bbc4f11183" providerId="LiveId" clId="{C431B11F-2FA4-479F-A138-50AC7EEE8908}" dt="2025-04-23T10:12:43.400" v="144"/>
        <pc:sldMkLst>
          <pc:docMk/>
          <pc:sldMk cId="2503703341" sldId="265"/>
        </pc:sldMkLst>
      </pc:sldChg>
      <pc:sldChg chg="modSp mod">
        <pc:chgData name="Dr Mahesh Kumar Mummadi" userId="85b447bbc4f11183" providerId="LiveId" clId="{C431B11F-2FA4-479F-A138-50AC7EEE8908}" dt="2025-04-23T10:13:07.870" v="146" actId="1076"/>
        <pc:sldMkLst>
          <pc:docMk/>
          <pc:sldMk cId="2024774664" sldId="336"/>
        </pc:sldMkLst>
      </pc:sldChg>
      <pc:sldChg chg="addSp delSp modSp del mod">
        <pc:chgData name="Dr Mahesh Kumar Mummadi" userId="85b447bbc4f11183" providerId="LiveId" clId="{C431B11F-2FA4-479F-A138-50AC7EEE8908}" dt="2025-04-29T07:30:35.620" v="439" actId="47"/>
        <pc:sldMkLst>
          <pc:docMk/>
          <pc:sldMk cId="3195951028" sldId="351"/>
        </pc:sldMkLst>
      </pc:sldChg>
      <pc:sldChg chg="addSp modSp mod">
        <pc:chgData name="Dr Mahesh Kumar Mummadi" userId="85b447bbc4f11183" providerId="LiveId" clId="{C431B11F-2FA4-479F-A138-50AC7EEE8908}" dt="2025-04-29T07:30:26.357" v="438" actId="14100"/>
        <pc:sldMkLst>
          <pc:docMk/>
          <pc:sldMk cId="2148548291" sldId="354"/>
        </pc:sldMkLst>
        <pc:spChg chg="mod">
          <ac:chgData name="Dr Mahesh Kumar Mummadi" userId="85b447bbc4f11183" providerId="LiveId" clId="{C431B11F-2FA4-479F-A138-50AC7EEE8908}" dt="2025-04-21T11:35:50.524" v="98" actId="14100"/>
          <ac:spMkLst>
            <pc:docMk/>
            <pc:sldMk cId="2148548291" sldId="354"/>
            <ac:spMk id="2" creationId="{D0D10D80-780D-2DA4-D8C9-B2D8169D1F5C}"/>
          </ac:spMkLst>
        </pc:spChg>
        <pc:picChg chg="mod">
          <ac:chgData name="Dr Mahesh Kumar Mummadi" userId="85b447bbc4f11183" providerId="LiveId" clId="{C431B11F-2FA4-479F-A138-50AC7EEE8908}" dt="2025-04-29T07:30:20.421" v="435" actId="1076"/>
          <ac:picMkLst>
            <pc:docMk/>
            <pc:sldMk cId="2148548291" sldId="354"/>
            <ac:picMk id="4" creationId="{54607ABD-BEDE-E6DA-854E-65E30D70FBD8}"/>
          </ac:picMkLst>
        </pc:picChg>
        <pc:picChg chg="add mod">
          <ac:chgData name="Dr Mahesh Kumar Mummadi" userId="85b447bbc4f11183" providerId="LiveId" clId="{C431B11F-2FA4-479F-A138-50AC7EEE8908}" dt="2025-04-29T07:30:26.357" v="438" actId="14100"/>
          <ac:picMkLst>
            <pc:docMk/>
            <pc:sldMk cId="2148548291" sldId="354"/>
            <ac:picMk id="5" creationId="{2875A137-FD64-E6C1-739F-7ED1AC996AB0}"/>
          </ac:picMkLst>
        </pc:picChg>
        <pc:picChg chg="mod">
          <ac:chgData name="Dr Mahesh Kumar Mummadi" userId="85b447bbc4f11183" providerId="LiveId" clId="{C431B11F-2FA4-479F-A138-50AC7EEE8908}" dt="2025-04-29T07:30:24.013" v="437" actId="14100"/>
          <ac:picMkLst>
            <pc:docMk/>
            <pc:sldMk cId="2148548291" sldId="354"/>
            <ac:picMk id="6" creationId="{D91D50C0-2FDF-39FB-1E08-8C854FE50DB5}"/>
          </ac:picMkLst>
        </pc:picChg>
      </pc:sldChg>
      <pc:sldChg chg="modSp mod">
        <pc:chgData name="Dr Mahesh Kumar Mummadi" userId="85b447bbc4f11183" providerId="LiveId" clId="{C431B11F-2FA4-479F-A138-50AC7EEE8908}" dt="2025-04-29T07:29:27.339" v="424" actId="1036"/>
        <pc:sldMkLst>
          <pc:docMk/>
          <pc:sldMk cId="0" sldId="376"/>
        </pc:sldMkLst>
      </pc:sldChg>
      <pc:sldChg chg="del">
        <pc:chgData name="Dr Mahesh Kumar Mummadi" userId="85b447bbc4f11183" providerId="LiveId" clId="{C431B11F-2FA4-479F-A138-50AC7EEE8908}" dt="2025-04-21T10:52:20.527" v="37" actId="2696"/>
        <pc:sldMkLst>
          <pc:docMk/>
          <pc:sldMk cId="1167078658" sldId="383"/>
        </pc:sldMkLst>
      </pc:sldChg>
      <pc:sldChg chg="add del">
        <pc:chgData name="Dr Mahesh Kumar Mummadi" userId="85b447bbc4f11183" providerId="LiveId" clId="{C431B11F-2FA4-479F-A138-50AC7EEE8908}" dt="2025-04-23T10:07:44.088" v="126" actId="47"/>
        <pc:sldMkLst>
          <pc:docMk/>
          <pc:sldMk cId="1894874892" sldId="383"/>
        </pc:sldMkLst>
      </pc:sldChg>
      <pc:sldChg chg="add">
        <pc:chgData name="Dr Mahesh Kumar Mummadi" userId="85b447bbc4f11183" providerId="LiveId" clId="{C431B11F-2FA4-479F-A138-50AC7EEE8908}" dt="2025-04-23T10:07:36.559" v="125"/>
        <pc:sldMkLst>
          <pc:docMk/>
          <pc:sldMk cId="733744103" sldId="385"/>
        </pc:sldMkLst>
      </pc:sldChg>
      <pc:sldChg chg="add">
        <pc:chgData name="Dr Mahesh Kumar Mummadi" userId="85b447bbc4f11183" providerId="LiveId" clId="{C431B11F-2FA4-479F-A138-50AC7EEE8908}" dt="2025-04-23T10:07:36.559" v="125"/>
        <pc:sldMkLst>
          <pc:docMk/>
          <pc:sldMk cId="907933311" sldId="386"/>
        </pc:sldMkLst>
      </pc:sldChg>
      <pc:sldChg chg="modSp add mod">
        <pc:chgData name="Dr Mahesh Kumar Mummadi" userId="85b447bbc4f11183" providerId="LiveId" clId="{C431B11F-2FA4-479F-A138-50AC7EEE8908}" dt="2025-04-29T07:29:11.874" v="421" actId="113"/>
        <pc:sldMkLst>
          <pc:docMk/>
          <pc:sldMk cId="2799941559" sldId="388"/>
        </pc:sldMkLst>
      </pc:sldChg>
      <pc:sldChg chg="modSp mod">
        <pc:chgData name="Dr Mahesh Kumar Mummadi" userId="85b447bbc4f11183" providerId="LiveId" clId="{C431B11F-2FA4-479F-A138-50AC7EEE8908}" dt="2025-04-29T07:29:31.432" v="425" actId="1036"/>
        <pc:sldMkLst>
          <pc:docMk/>
          <pc:sldMk cId="0" sldId="390"/>
        </pc:sldMkLst>
      </pc:sldChg>
      <pc:sldChg chg="modSp mod">
        <pc:chgData name="Dr Mahesh Kumar Mummadi" userId="85b447bbc4f11183" providerId="LiveId" clId="{C431B11F-2FA4-479F-A138-50AC7EEE8908}" dt="2025-04-21T11:24:32.534" v="93" actId="1076"/>
        <pc:sldMkLst>
          <pc:docMk/>
          <pc:sldMk cId="0" sldId="391"/>
        </pc:sldMkLst>
      </pc:sldChg>
      <pc:sldChg chg="add">
        <pc:chgData name="Dr Mahesh Kumar Mummadi" userId="85b447bbc4f11183" providerId="LiveId" clId="{C431B11F-2FA4-479F-A138-50AC7EEE8908}" dt="2025-04-23T10:07:36.559" v="125"/>
        <pc:sldMkLst>
          <pc:docMk/>
          <pc:sldMk cId="1396202566" sldId="395"/>
        </pc:sldMkLst>
      </pc:sldChg>
      <pc:sldChg chg="modSp add mod">
        <pc:chgData name="Dr Mahesh Kumar Mummadi" userId="85b447bbc4f11183" providerId="LiveId" clId="{C431B11F-2FA4-479F-A138-50AC7EEE8908}" dt="2025-04-29T07:28:48.598" v="417" actId="14100"/>
        <pc:sldMkLst>
          <pc:docMk/>
          <pc:sldMk cId="2074096191" sldId="397"/>
        </pc:sldMkLst>
      </pc:sldChg>
      <pc:sldChg chg="addSp modSp">
        <pc:chgData name="Dr Mahesh Kumar Mummadi" userId="85b447bbc4f11183" providerId="LiveId" clId="{C431B11F-2FA4-479F-A138-50AC7EEE8908}" dt="2025-04-21T11:29:30.817" v="94" actId="571"/>
        <pc:sldMkLst>
          <pc:docMk/>
          <pc:sldMk cId="2926227957" sldId="401"/>
        </pc:sldMkLst>
      </pc:sldChg>
      <pc:sldChg chg="addSp modSp add mod">
        <pc:chgData name="Dr Mahesh Kumar Mummadi" userId="85b447bbc4f11183" providerId="LiveId" clId="{C431B11F-2FA4-479F-A138-50AC7EEE8908}" dt="2025-04-29T07:28:35.757" v="415" actId="14100"/>
        <pc:sldMkLst>
          <pc:docMk/>
          <pc:sldMk cId="502945942" sldId="405"/>
        </pc:sldMkLst>
      </pc:sldChg>
      <pc:sldChg chg="delSp add del mod">
        <pc:chgData name="Dr Mahesh Kumar Mummadi" userId="85b447bbc4f11183" providerId="LiveId" clId="{C431B11F-2FA4-479F-A138-50AC7EEE8908}" dt="2025-04-29T07:28:38.835" v="416" actId="47"/>
        <pc:sldMkLst>
          <pc:docMk/>
          <pc:sldMk cId="2399138968" sldId="406"/>
        </pc:sldMkLst>
      </pc:sldChg>
      <pc:sldChg chg="add">
        <pc:chgData name="Dr Mahesh Kumar Mummadi" userId="85b447bbc4f11183" providerId="LiveId" clId="{C431B11F-2FA4-479F-A138-50AC7EEE8908}" dt="2025-04-23T10:07:36.559" v="125"/>
        <pc:sldMkLst>
          <pc:docMk/>
          <pc:sldMk cId="143867345" sldId="407"/>
        </pc:sldMkLst>
      </pc:sldChg>
      <pc:sldChg chg="mod">
        <pc:chgData name="Dr Mahesh Kumar Mummadi" userId="85b447bbc4f11183" providerId="LiveId" clId="{C431B11F-2FA4-479F-A138-50AC7EEE8908}" dt="2025-04-09T05:52:16.734" v="3" actId="27918"/>
        <pc:sldMkLst>
          <pc:docMk/>
          <pc:sldMk cId="3859116206" sldId="410"/>
        </pc:sldMkLst>
      </pc:sldChg>
      <pc:sldChg chg="addSp delSp modSp mod">
        <pc:chgData name="Dr Mahesh Kumar Mummadi" userId="85b447bbc4f11183" providerId="LiveId" clId="{C431B11F-2FA4-479F-A138-50AC7EEE8908}" dt="2025-04-09T11:10:44.766" v="34" actId="255"/>
        <pc:sldMkLst>
          <pc:docMk/>
          <pc:sldMk cId="3143868156" sldId="415"/>
        </pc:sldMkLst>
      </pc:sldChg>
      <pc:sldChg chg="addSp modSp mod">
        <pc:chgData name="Dr Mahesh Kumar Mummadi" userId="85b447bbc4f11183" providerId="LiveId" clId="{C431B11F-2FA4-479F-A138-50AC7EEE8908}" dt="2025-04-29T07:32:05.396" v="503" actId="1076"/>
        <pc:sldMkLst>
          <pc:docMk/>
          <pc:sldMk cId="3556981238" sldId="422"/>
        </pc:sldMkLst>
      </pc:sldChg>
      <pc:sldChg chg="delSp del">
        <pc:chgData name="Dr Mahesh Kumar Mummadi" userId="85b447bbc4f11183" providerId="LiveId" clId="{C431B11F-2FA4-479F-A138-50AC7EEE8908}" dt="2025-04-29T07:32:07.598" v="504" actId="47"/>
        <pc:sldMkLst>
          <pc:docMk/>
          <pc:sldMk cId="1751167756" sldId="423"/>
        </pc:sldMkLst>
      </pc:sldChg>
      <pc:sldChg chg="delSp modSp mod">
        <pc:chgData name="Dr Mahesh Kumar Mummadi" userId="85b447bbc4f11183" providerId="LiveId" clId="{C431B11F-2FA4-479F-A138-50AC7EEE8908}" dt="2025-04-23T11:05:50.086" v="312" actId="1076"/>
        <pc:sldMkLst>
          <pc:docMk/>
          <pc:sldMk cId="2551785160" sldId="425"/>
        </pc:sldMkLst>
      </pc:sldChg>
      <pc:sldChg chg="modSp add del mod">
        <pc:chgData name="Dr Mahesh Kumar Mummadi" userId="85b447bbc4f11183" providerId="LiveId" clId="{C431B11F-2FA4-479F-A138-50AC7EEE8908}" dt="2025-04-23T10:07:44.088" v="126" actId="47"/>
        <pc:sldMkLst>
          <pc:docMk/>
          <pc:sldMk cId="908302172" sldId="430"/>
        </pc:sldMkLst>
      </pc:sldChg>
      <pc:sldChg chg="del">
        <pc:chgData name="Dr Mahesh Kumar Mummadi" userId="85b447bbc4f11183" providerId="LiveId" clId="{C431B11F-2FA4-479F-A138-50AC7EEE8908}" dt="2025-04-21T10:52:20.527" v="37" actId="2696"/>
        <pc:sldMkLst>
          <pc:docMk/>
          <pc:sldMk cId="3868076789" sldId="430"/>
        </pc:sldMkLst>
      </pc:sldChg>
      <pc:sldChg chg="modSp add del mod">
        <pc:chgData name="Dr Mahesh Kumar Mummadi" userId="85b447bbc4f11183" providerId="LiveId" clId="{C431B11F-2FA4-479F-A138-50AC7EEE8908}" dt="2025-04-23T10:07:44.088" v="126" actId="47"/>
        <pc:sldMkLst>
          <pc:docMk/>
          <pc:sldMk cId="1598595620" sldId="431"/>
        </pc:sldMkLst>
      </pc:sldChg>
      <pc:sldChg chg="del">
        <pc:chgData name="Dr Mahesh Kumar Mummadi" userId="85b447bbc4f11183" providerId="LiveId" clId="{C431B11F-2FA4-479F-A138-50AC7EEE8908}" dt="2025-04-21T10:52:20.527" v="37" actId="2696"/>
        <pc:sldMkLst>
          <pc:docMk/>
          <pc:sldMk cId="1929686960" sldId="431"/>
        </pc:sldMkLst>
      </pc:sldChg>
      <pc:sldChg chg="add del">
        <pc:chgData name="Dr Mahesh Kumar Mummadi" userId="85b447bbc4f11183" providerId="LiveId" clId="{C431B11F-2FA4-479F-A138-50AC7EEE8908}" dt="2025-04-23T10:07:44.088" v="126" actId="47"/>
        <pc:sldMkLst>
          <pc:docMk/>
          <pc:sldMk cId="2077882664" sldId="432"/>
        </pc:sldMkLst>
      </pc:sldChg>
      <pc:sldChg chg="del">
        <pc:chgData name="Dr Mahesh Kumar Mummadi" userId="85b447bbc4f11183" providerId="LiveId" clId="{C431B11F-2FA4-479F-A138-50AC7EEE8908}" dt="2025-04-21T10:52:20.527" v="37" actId="2696"/>
        <pc:sldMkLst>
          <pc:docMk/>
          <pc:sldMk cId="3746478940" sldId="432"/>
        </pc:sldMkLst>
      </pc:sldChg>
      <pc:sldChg chg="modSp add del mod">
        <pc:chgData name="Dr Mahesh Kumar Mummadi" userId="85b447bbc4f11183" providerId="LiveId" clId="{C431B11F-2FA4-479F-A138-50AC7EEE8908}" dt="2025-04-23T10:07:44.088" v="126" actId="47"/>
        <pc:sldMkLst>
          <pc:docMk/>
          <pc:sldMk cId="2235975573" sldId="434"/>
        </pc:sldMkLst>
      </pc:sldChg>
      <pc:sldChg chg="del">
        <pc:chgData name="Dr Mahesh Kumar Mummadi" userId="85b447bbc4f11183" providerId="LiveId" clId="{C431B11F-2FA4-479F-A138-50AC7EEE8908}" dt="2025-04-21T10:52:20.527" v="37" actId="2696"/>
        <pc:sldMkLst>
          <pc:docMk/>
          <pc:sldMk cId="3253051022" sldId="434"/>
        </pc:sldMkLst>
      </pc:sldChg>
      <pc:sldChg chg="modSp mod">
        <pc:chgData name="Dr Mahesh Kumar Mummadi" userId="85b447bbc4f11183" providerId="LiveId" clId="{C431B11F-2FA4-479F-A138-50AC7EEE8908}" dt="2025-04-21T09:43:10.116" v="36" actId="400"/>
        <pc:sldMkLst>
          <pc:docMk/>
          <pc:sldMk cId="2134185339" sldId="439"/>
        </pc:sldMkLst>
      </pc:sldChg>
      <pc:sldChg chg="addSp delSp modSp new mod setBg">
        <pc:chgData name="Dr Mahesh Kumar Mummadi" userId="85b447bbc4f11183" providerId="LiveId" clId="{C431B11F-2FA4-479F-A138-50AC7EEE8908}" dt="2025-04-23T10:19:49.561" v="273" actId="404"/>
        <pc:sldMkLst>
          <pc:docMk/>
          <pc:sldMk cId="2486669482" sldId="440"/>
        </pc:sldMkLst>
      </pc:sldChg>
      <pc:sldChg chg="addSp delSp modSp new mod ord">
        <pc:chgData name="Dr Mahesh Kumar Mummadi" userId="85b447bbc4f11183" providerId="LiveId" clId="{C431B11F-2FA4-479F-A138-50AC7EEE8908}" dt="2025-04-23T11:45:03.845" v="400" actId="20577"/>
        <pc:sldMkLst>
          <pc:docMk/>
          <pc:sldMk cId="1826941973" sldId="441"/>
        </pc:sldMkLst>
      </pc:sldChg>
      <pc:sldChg chg="add">
        <pc:chgData name="Dr Mahesh Kumar Mummadi" userId="85b447bbc4f11183" providerId="LiveId" clId="{C431B11F-2FA4-479F-A138-50AC7EEE8908}" dt="2025-04-23T10:07:36.559" v="125"/>
        <pc:sldMkLst>
          <pc:docMk/>
          <pc:sldMk cId="1167078658" sldId="442"/>
        </pc:sldMkLst>
      </pc:sldChg>
      <pc:sldChg chg="addSp delSp modSp add del mod">
        <pc:chgData name="Dr Mahesh Kumar Mummadi" userId="85b447bbc4f11183" providerId="LiveId" clId="{C431B11F-2FA4-479F-A138-50AC7EEE8908}" dt="2025-04-23T10:15:39.289" v="181" actId="47"/>
        <pc:sldMkLst>
          <pc:docMk/>
          <pc:sldMk cId="3031416792" sldId="443"/>
        </pc:sldMkLst>
      </pc:sldChg>
      <pc:sldChg chg="modSp add mod">
        <pc:chgData name="Dr Mahesh Kumar Mummadi" userId="85b447bbc4f11183" providerId="LiveId" clId="{C431B11F-2FA4-479F-A138-50AC7EEE8908}" dt="2025-04-29T07:27:33.399" v="402" actId="14100"/>
        <pc:sldMkLst>
          <pc:docMk/>
          <pc:sldMk cId="2937293444" sldId="444"/>
        </pc:sldMkLst>
      </pc:sldChg>
      <pc:sldChg chg="modSp add mod">
        <pc:chgData name="Dr Mahesh Kumar Mummadi" userId="85b447bbc4f11183" providerId="LiveId" clId="{C431B11F-2FA4-479F-A138-50AC7EEE8908}" dt="2025-04-23T10:10:02.516" v="131" actId="207"/>
        <pc:sldMkLst>
          <pc:docMk/>
          <pc:sldMk cId="1789176395" sldId="445"/>
        </pc:sldMkLst>
      </pc:sldChg>
      <pc:sldChg chg="modSp add mod">
        <pc:chgData name="Dr Mahesh Kumar Mummadi" userId="85b447bbc4f11183" providerId="LiveId" clId="{C431B11F-2FA4-479F-A138-50AC7EEE8908}" dt="2025-04-23T10:09:27.839" v="129" actId="207"/>
        <pc:sldMkLst>
          <pc:docMk/>
          <pc:sldMk cId="869208710" sldId="446"/>
        </pc:sldMkLst>
      </pc:sldChg>
      <pc:sldChg chg="addSp delSp modSp new mod">
        <pc:chgData name="Dr Mahesh Kumar Mummadi" userId="85b447bbc4f11183" providerId="LiveId" clId="{C431B11F-2FA4-479F-A138-50AC7EEE8908}" dt="2025-04-23T10:15:33.587" v="180" actId="1076"/>
        <pc:sldMkLst>
          <pc:docMk/>
          <pc:sldMk cId="1457560256" sldId="447"/>
        </pc:sldMkLst>
      </pc:sldChg>
    </pc:docChg>
  </pc:docChgLst>
  <pc:docChgLst>
    <pc:chgData name="Dr Mahesh Kumar Mummadi" userId="85b447bbc4f11183" providerId="LiveId" clId="{18D7095F-5734-9942-942B-27BBF69158BE}"/>
    <pc:docChg chg="undo custSel addSld delSld modSld sldOrd">
      <pc:chgData name="Dr Mahesh Kumar Mummadi" userId="85b447bbc4f11183" providerId="LiveId" clId="{18D7095F-5734-9942-942B-27BBF69158BE}" dt="2025-05-20T04:59:05.752" v="1745" actId="20578"/>
      <pc:docMkLst>
        <pc:docMk/>
      </pc:docMkLst>
      <pc:sldChg chg="addSp modSp add del mod modAnim">
        <pc:chgData name="Dr Mahesh Kumar Mummadi" userId="85b447bbc4f11183" providerId="LiveId" clId="{18D7095F-5734-9942-942B-27BBF69158BE}" dt="2025-05-19T16:03:01.413" v="259" actId="2696"/>
        <pc:sldMkLst>
          <pc:docMk/>
          <pc:sldMk cId="0" sldId="256"/>
        </pc:sldMkLst>
        <pc:spChg chg="mod">
          <ac:chgData name="Dr Mahesh Kumar Mummadi" userId="85b447bbc4f11183" providerId="LiveId" clId="{18D7095F-5734-9942-942B-27BBF69158BE}" dt="2025-05-19T15:32:50.170" v="1" actId="27636"/>
          <ac:spMkLst>
            <pc:docMk/>
            <pc:sldMk cId="0" sldId="256"/>
            <ac:spMk id="2" creationId="{00000000-0000-0000-0000-000000000000}"/>
          </ac:spMkLst>
        </pc:spChg>
        <pc:spChg chg="add mod">
          <ac:chgData name="Dr Mahesh Kumar Mummadi" userId="85b447bbc4f11183" providerId="LiveId" clId="{18D7095F-5734-9942-942B-27BBF69158BE}" dt="2025-05-19T15:38:38.844" v="74" actId="1076"/>
          <ac:spMkLst>
            <pc:docMk/>
            <pc:sldMk cId="0" sldId="256"/>
            <ac:spMk id="4" creationId="{603950F7-BE0E-B5ED-36CA-E9728B7110B5}"/>
          </ac:spMkLst>
        </pc:spChg>
      </pc:sldChg>
      <pc:sldChg chg="del">
        <pc:chgData name="Dr Mahesh Kumar Mummadi" userId="85b447bbc4f11183" providerId="LiveId" clId="{18D7095F-5734-9942-942B-27BBF69158BE}" dt="2025-05-19T16:12:38.028" v="458" actId="2696"/>
        <pc:sldMkLst>
          <pc:docMk/>
          <pc:sldMk cId="0" sldId="257"/>
        </pc:sldMkLst>
      </pc:sldChg>
      <pc:sldChg chg="modSp add mod">
        <pc:chgData name="Dr Mahesh Kumar Mummadi" userId="85b447bbc4f11183" providerId="LiveId" clId="{18D7095F-5734-9942-942B-27BBF69158BE}" dt="2025-05-20T04:53:02.448" v="1699" actId="20577"/>
        <pc:sldMkLst>
          <pc:docMk/>
          <pc:sldMk cId="297881480" sldId="257"/>
        </pc:sldMkLst>
        <pc:spChg chg="mod">
          <ac:chgData name="Dr Mahesh Kumar Mummadi" userId="85b447bbc4f11183" providerId="LiveId" clId="{18D7095F-5734-9942-942B-27BBF69158BE}" dt="2025-05-20T04:53:02.448" v="1699" actId="20577"/>
          <ac:spMkLst>
            <pc:docMk/>
            <pc:sldMk cId="297881480" sldId="257"/>
            <ac:spMk id="3" creationId="{23817493-D50B-19C6-94F4-49FD3F4C24CB}"/>
          </ac:spMkLst>
        </pc:spChg>
      </pc:sldChg>
      <pc:sldChg chg="addSp modSp add mod ord">
        <pc:chgData name="Dr Mahesh Kumar Mummadi" userId="85b447bbc4f11183" providerId="LiveId" clId="{18D7095F-5734-9942-942B-27BBF69158BE}" dt="2025-05-20T04:00:47.130" v="1668" actId="313"/>
        <pc:sldMkLst>
          <pc:docMk/>
          <pc:sldMk cId="0" sldId="258"/>
        </pc:sldMkLst>
        <pc:spChg chg="mod">
          <ac:chgData name="Dr Mahesh Kumar Mummadi" userId="85b447bbc4f11183" providerId="LiveId" clId="{18D7095F-5734-9942-942B-27BBF69158BE}" dt="2025-05-19T18:03:16.682" v="1010" actId="20577"/>
          <ac:spMkLst>
            <pc:docMk/>
            <pc:sldMk cId="0" sldId="258"/>
            <ac:spMk id="2" creationId="{00000000-0000-0000-0000-000000000000}"/>
          </ac:spMkLst>
        </pc:spChg>
        <pc:spChg chg="mod">
          <ac:chgData name="Dr Mahesh Kumar Mummadi" userId="85b447bbc4f11183" providerId="LiveId" clId="{18D7095F-5734-9942-942B-27BBF69158BE}" dt="2025-05-20T04:00:47.130" v="1668" actId="313"/>
          <ac:spMkLst>
            <pc:docMk/>
            <pc:sldMk cId="0" sldId="258"/>
            <ac:spMk id="3" creationId="{00000000-0000-0000-0000-000000000000}"/>
          </ac:spMkLst>
        </pc:spChg>
        <pc:spChg chg="add mod">
          <ac:chgData name="Dr Mahesh Kumar Mummadi" userId="85b447bbc4f11183" providerId="LiveId" clId="{18D7095F-5734-9942-942B-27BBF69158BE}" dt="2025-05-19T18:38:42.052" v="1365" actId="20577"/>
          <ac:spMkLst>
            <pc:docMk/>
            <pc:sldMk cId="0" sldId="258"/>
            <ac:spMk id="4" creationId="{A587F87E-D82A-37FD-1021-FFA3B0B46B55}"/>
          </ac:spMkLst>
        </pc:spChg>
      </pc:sldChg>
      <pc:sldChg chg="add del">
        <pc:chgData name="Dr Mahesh Kumar Mummadi" userId="85b447bbc4f11183" providerId="LiveId" clId="{18D7095F-5734-9942-942B-27BBF69158BE}" dt="2025-05-19T17:57:55.243" v="810" actId="2696"/>
        <pc:sldMkLst>
          <pc:docMk/>
          <pc:sldMk cId="0" sldId="259"/>
        </pc:sldMkLst>
      </pc:sldChg>
      <pc:sldChg chg="add del ord">
        <pc:chgData name="Dr Mahesh Kumar Mummadi" userId="85b447bbc4f11183" providerId="LiveId" clId="{18D7095F-5734-9942-942B-27BBF69158BE}" dt="2025-05-19T18:00:55.068" v="981" actId="2696"/>
        <pc:sldMkLst>
          <pc:docMk/>
          <pc:sldMk cId="0" sldId="260"/>
        </pc:sldMkLst>
      </pc:sldChg>
      <pc:sldChg chg="addSp delSp modSp mod">
        <pc:chgData name="Dr Mahesh Kumar Mummadi" userId="85b447bbc4f11183" providerId="LiveId" clId="{18D7095F-5734-9942-942B-27BBF69158BE}" dt="2025-05-19T18:19:03.421" v="1358" actId="20577"/>
        <pc:sldMkLst>
          <pc:docMk/>
          <pc:sldMk cId="0" sldId="261"/>
        </pc:sldMkLst>
        <pc:spChg chg="del">
          <ac:chgData name="Dr Mahesh Kumar Mummadi" userId="85b447bbc4f11183" providerId="LiveId" clId="{18D7095F-5734-9942-942B-27BBF69158BE}" dt="2025-05-19T17:58:11.073" v="811" actId="478"/>
          <ac:spMkLst>
            <pc:docMk/>
            <pc:sldMk cId="0" sldId="261"/>
            <ac:spMk id="2" creationId="{00000000-0000-0000-0000-000000000000}"/>
          </ac:spMkLst>
        </pc:spChg>
        <pc:spChg chg="mod">
          <ac:chgData name="Dr Mahesh Kumar Mummadi" userId="85b447bbc4f11183" providerId="LiveId" clId="{18D7095F-5734-9942-942B-27BBF69158BE}" dt="2025-05-19T18:19:03.421" v="1358" actId="20577"/>
          <ac:spMkLst>
            <pc:docMk/>
            <pc:sldMk cId="0" sldId="261"/>
            <ac:spMk id="3" creationId="{00000000-0000-0000-0000-000000000000}"/>
          </ac:spMkLst>
        </pc:spChg>
        <pc:spChg chg="add mod">
          <ac:chgData name="Dr Mahesh Kumar Mummadi" userId="85b447bbc4f11183" providerId="LiveId" clId="{18D7095F-5734-9942-942B-27BBF69158BE}" dt="2025-05-19T18:18:42.325" v="1350" actId="20577"/>
          <ac:spMkLst>
            <pc:docMk/>
            <pc:sldMk cId="0" sldId="261"/>
            <ac:spMk id="5" creationId="{81EDB001-408A-7431-5078-CBD6A38BCB12}"/>
          </ac:spMkLst>
        </pc:spChg>
      </pc:sldChg>
      <pc:sldChg chg="del">
        <pc:chgData name="Dr Mahesh Kumar Mummadi" userId="85b447bbc4f11183" providerId="LiveId" clId="{18D7095F-5734-9942-942B-27BBF69158BE}" dt="2025-05-19T16:17:12.284" v="535" actId="2696"/>
        <pc:sldMkLst>
          <pc:docMk/>
          <pc:sldMk cId="0" sldId="262"/>
        </pc:sldMkLst>
      </pc:sldChg>
      <pc:sldChg chg="modSp add del mod ord">
        <pc:chgData name="Dr Mahesh Kumar Mummadi" userId="85b447bbc4f11183" providerId="LiveId" clId="{18D7095F-5734-9942-942B-27BBF69158BE}" dt="2025-05-19T16:14:21.208" v="475" actId="2696"/>
        <pc:sldMkLst>
          <pc:docMk/>
          <pc:sldMk cId="0" sldId="263"/>
        </pc:sldMkLst>
        <pc:spChg chg="mod">
          <ac:chgData name="Dr Mahesh Kumar Mummadi" userId="85b447bbc4f11183" providerId="LiveId" clId="{18D7095F-5734-9942-942B-27BBF69158BE}" dt="2025-05-19T16:14:14.598" v="472" actId="21"/>
          <ac:spMkLst>
            <pc:docMk/>
            <pc:sldMk cId="0" sldId="263"/>
            <ac:spMk id="3" creationId="{00000000-0000-0000-0000-000000000000}"/>
          </ac:spMkLst>
        </pc:spChg>
      </pc:sldChg>
      <pc:sldChg chg="add ord">
        <pc:chgData name="Dr Mahesh Kumar Mummadi" userId="85b447bbc4f11183" providerId="LiveId" clId="{18D7095F-5734-9942-942B-27BBF69158BE}" dt="2025-05-20T04:58:58.527" v="1743" actId="20578"/>
        <pc:sldMkLst>
          <pc:docMk/>
          <pc:sldMk cId="3835613168" sldId="263"/>
        </pc:sldMkLst>
      </pc:sldChg>
      <pc:sldChg chg="del">
        <pc:chgData name="Dr Mahesh Kumar Mummadi" userId="85b447bbc4f11183" providerId="LiveId" clId="{18D7095F-5734-9942-942B-27BBF69158BE}" dt="2025-05-19T16:17:14.002" v="536" actId="2696"/>
        <pc:sldMkLst>
          <pc:docMk/>
          <pc:sldMk cId="0" sldId="267"/>
        </pc:sldMkLst>
      </pc:sldChg>
      <pc:sldChg chg="add">
        <pc:chgData name="Dr Mahesh Kumar Mummadi" userId="85b447bbc4f11183" providerId="LiveId" clId="{18D7095F-5734-9942-942B-27BBF69158BE}" dt="2025-05-20T04:57:09.744" v="1719"/>
        <pc:sldMkLst>
          <pc:docMk/>
          <pc:sldMk cId="593001442" sldId="269"/>
        </pc:sldMkLst>
      </pc:sldChg>
      <pc:sldChg chg="addSp modSp add del mod">
        <pc:chgData name="Dr Mahesh Kumar Mummadi" userId="85b447bbc4f11183" providerId="LiveId" clId="{18D7095F-5734-9942-942B-27BBF69158BE}" dt="2025-05-20T04:57:05.445" v="1718" actId="2696"/>
        <pc:sldMkLst>
          <pc:docMk/>
          <pc:sldMk cId="3883893479" sldId="269"/>
        </pc:sldMkLst>
        <pc:spChg chg="add mod">
          <ac:chgData name="Dr Mahesh Kumar Mummadi" userId="85b447bbc4f11183" providerId="LiveId" clId="{18D7095F-5734-9942-942B-27BBF69158BE}" dt="2025-05-20T04:23:01.152" v="1673" actId="1076"/>
          <ac:spMkLst>
            <pc:docMk/>
            <pc:sldMk cId="3883893479" sldId="269"/>
            <ac:spMk id="3" creationId="{988158E5-7879-4925-EE58-4A5D677EE4D7}"/>
          </ac:spMkLst>
        </pc:spChg>
      </pc:sldChg>
      <pc:sldChg chg="del">
        <pc:chgData name="Dr Mahesh Kumar Mummadi" userId="85b447bbc4f11183" providerId="LiveId" clId="{18D7095F-5734-9942-942B-27BBF69158BE}" dt="2025-05-19T16:00:49.970" v="182" actId="2696"/>
        <pc:sldMkLst>
          <pc:docMk/>
          <pc:sldMk cId="0" sldId="275"/>
        </pc:sldMkLst>
      </pc:sldChg>
      <pc:sldChg chg="del ord">
        <pc:chgData name="Dr Mahesh Kumar Mummadi" userId="85b447bbc4f11183" providerId="LiveId" clId="{18D7095F-5734-9942-942B-27BBF69158BE}" dt="2025-05-19T16:18:26.356" v="548" actId="2696"/>
        <pc:sldMkLst>
          <pc:docMk/>
          <pc:sldMk cId="473666081" sldId="277"/>
        </pc:sldMkLst>
      </pc:sldChg>
      <pc:sldChg chg="add del">
        <pc:chgData name="Dr Mahesh Kumar Mummadi" userId="85b447bbc4f11183" providerId="LiveId" clId="{18D7095F-5734-9942-942B-27BBF69158BE}" dt="2025-05-20T04:57:05.445" v="1718" actId="2696"/>
        <pc:sldMkLst>
          <pc:docMk/>
          <pc:sldMk cId="0" sldId="297"/>
        </pc:sldMkLst>
      </pc:sldChg>
      <pc:sldChg chg="add">
        <pc:chgData name="Dr Mahesh Kumar Mummadi" userId="85b447bbc4f11183" providerId="LiveId" clId="{18D7095F-5734-9942-942B-27BBF69158BE}" dt="2025-05-20T04:57:09.744" v="1719"/>
        <pc:sldMkLst>
          <pc:docMk/>
          <pc:sldMk cId="8765" sldId="297"/>
        </pc:sldMkLst>
      </pc:sldChg>
      <pc:sldChg chg="add">
        <pc:chgData name="Dr Mahesh Kumar Mummadi" userId="85b447bbc4f11183" providerId="LiveId" clId="{18D7095F-5734-9942-942B-27BBF69158BE}" dt="2025-05-20T04:57:09.744" v="1719"/>
        <pc:sldMkLst>
          <pc:docMk/>
          <pc:sldMk cId="2161109746" sldId="298"/>
        </pc:sldMkLst>
      </pc:sldChg>
      <pc:sldChg chg="add del">
        <pc:chgData name="Dr Mahesh Kumar Mummadi" userId="85b447bbc4f11183" providerId="LiveId" clId="{18D7095F-5734-9942-942B-27BBF69158BE}" dt="2025-05-20T04:57:05.445" v="1718" actId="2696"/>
        <pc:sldMkLst>
          <pc:docMk/>
          <pc:sldMk cId="2572248855" sldId="298"/>
        </pc:sldMkLst>
      </pc:sldChg>
      <pc:sldChg chg="add del">
        <pc:chgData name="Dr Mahesh Kumar Mummadi" userId="85b447bbc4f11183" providerId="LiveId" clId="{18D7095F-5734-9942-942B-27BBF69158BE}" dt="2025-05-20T04:52:55.041" v="1687"/>
        <pc:sldMkLst>
          <pc:docMk/>
          <pc:sldMk cId="1617343425" sldId="313"/>
        </pc:sldMkLst>
      </pc:sldChg>
      <pc:sldChg chg="del ord">
        <pc:chgData name="Dr Mahesh Kumar Mummadi" userId="85b447bbc4f11183" providerId="LiveId" clId="{18D7095F-5734-9942-942B-27BBF69158BE}" dt="2025-05-19T17:57:31.989" v="805" actId="2696"/>
        <pc:sldMkLst>
          <pc:docMk/>
          <pc:sldMk cId="1629090798" sldId="315"/>
        </pc:sldMkLst>
      </pc:sldChg>
      <pc:sldChg chg="ord">
        <pc:chgData name="Dr Mahesh Kumar Mummadi" userId="85b447bbc4f11183" providerId="LiveId" clId="{18D7095F-5734-9942-942B-27BBF69158BE}" dt="2025-05-19T17:57:44.506" v="809" actId="20578"/>
        <pc:sldMkLst>
          <pc:docMk/>
          <pc:sldMk cId="2424045421" sldId="316"/>
        </pc:sldMkLst>
      </pc:sldChg>
      <pc:sldChg chg="modSp mod">
        <pc:chgData name="Dr Mahesh Kumar Mummadi" userId="85b447bbc4f11183" providerId="LiveId" clId="{18D7095F-5734-9942-942B-27BBF69158BE}" dt="2025-05-19T15:58:52.596" v="162" actId="20577"/>
        <pc:sldMkLst>
          <pc:docMk/>
          <pc:sldMk cId="736700160" sldId="327"/>
        </pc:sldMkLst>
        <pc:spChg chg="mod">
          <ac:chgData name="Dr Mahesh Kumar Mummadi" userId="85b447bbc4f11183" providerId="LiveId" clId="{18D7095F-5734-9942-942B-27BBF69158BE}" dt="2025-05-19T15:58:52.596" v="162" actId="20577"/>
          <ac:spMkLst>
            <pc:docMk/>
            <pc:sldMk cId="736700160" sldId="327"/>
            <ac:spMk id="3" creationId="{FEEDCE6E-3F8C-49BD-B347-8803506C4214}"/>
          </ac:spMkLst>
        </pc:spChg>
      </pc:sldChg>
      <pc:sldChg chg="del">
        <pc:chgData name="Dr Mahesh Kumar Mummadi" userId="85b447bbc4f11183" providerId="LiveId" clId="{18D7095F-5734-9942-942B-27BBF69158BE}" dt="2025-05-19T16:00:47.529" v="179" actId="2696"/>
        <pc:sldMkLst>
          <pc:docMk/>
          <pc:sldMk cId="998324740" sldId="330"/>
        </pc:sldMkLst>
      </pc:sldChg>
      <pc:sldChg chg="del">
        <pc:chgData name="Dr Mahesh Kumar Mummadi" userId="85b447bbc4f11183" providerId="LiveId" clId="{18D7095F-5734-9942-942B-27BBF69158BE}" dt="2025-05-19T16:00:48.141" v="180" actId="2696"/>
        <pc:sldMkLst>
          <pc:docMk/>
          <pc:sldMk cId="3179141349" sldId="332"/>
        </pc:sldMkLst>
      </pc:sldChg>
      <pc:sldChg chg="add ord">
        <pc:chgData name="Dr Mahesh Kumar Mummadi" userId="85b447bbc4f11183" providerId="LiveId" clId="{18D7095F-5734-9942-942B-27BBF69158BE}" dt="2025-05-20T04:58:55.619" v="1742" actId="20578"/>
        <pc:sldMkLst>
          <pc:docMk/>
          <pc:sldMk cId="2518112993" sldId="335"/>
        </pc:sldMkLst>
      </pc:sldChg>
      <pc:sldChg chg="modSp add del mod">
        <pc:chgData name="Dr Mahesh Kumar Mummadi" userId="85b447bbc4f11183" providerId="LiveId" clId="{18D7095F-5734-9942-942B-27BBF69158BE}" dt="2025-05-20T04:54:29.192" v="1702" actId="2696"/>
        <pc:sldMkLst>
          <pc:docMk/>
          <pc:sldMk cId="4237863572" sldId="347"/>
        </pc:sldMkLst>
        <pc:picChg chg="mod">
          <ac:chgData name="Dr Mahesh Kumar Mummadi" userId="85b447bbc4f11183" providerId="LiveId" clId="{18D7095F-5734-9942-942B-27BBF69158BE}" dt="2025-05-19T17:45:37.653" v="688" actId="14100"/>
          <ac:picMkLst>
            <pc:docMk/>
            <pc:sldMk cId="4237863572" sldId="347"/>
            <ac:picMk id="5" creationId="{416C0E27-B31A-EF2E-AF6C-2F70A985F463}"/>
          </ac:picMkLst>
        </pc:picChg>
      </pc:sldChg>
      <pc:sldChg chg="add del">
        <pc:chgData name="Dr Mahesh Kumar Mummadi" userId="85b447bbc4f11183" providerId="LiveId" clId="{18D7095F-5734-9942-942B-27BBF69158BE}" dt="2025-05-20T04:54:30.170" v="1704" actId="2696"/>
        <pc:sldMkLst>
          <pc:docMk/>
          <pc:sldMk cId="2338725891" sldId="349"/>
        </pc:sldMkLst>
      </pc:sldChg>
      <pc:sldChg chg="add del">
        <pc:chgData name="Dr Mahesh Kumar Mummadi" userId="85b447bbc4f11183" providerId="LiveId" clId="{18D7095F-5734-9942-942B-27BBF69158BE}" dt="2025-05-20T04:54:29.668" v="1703" actId="2696"/>
        <pc:sldMkLst>
          <pc:docMk/>
          <pc:sldMk cId="1478881635" sldId="350"/>
        </pc:sldMkLst>
      </pc:sldChg>
      <pc:sldChg chg="del">
        <pc:chgData name="Dr Mahesh Kumar Mummadi" userId="85b447bbc4f11183" providerId="LiveId" clId="{18D7095F-5734-9942-942B-27BBF69158BE}" dt="2025-05-19T15:56:16.768" v="79" actId="2696"/>
        <pc:sldMkLst>
          <pc:docMk/>
          <pc:sldMk cId="0" sldId="358"/>
        </pc:sldMkLst>
      </pc:sldChg>
      <pc:sldChg chg="del">
        <pc:chgData name="Dr Mahesh Kumar Mummadi" userId="85b447bbc4f11183" providerId="LiveId" clId="{18D7095F-5734-9942-942B-27BBF69158BE}" dt="2025-05-19T15:56:22.653" v="84" actId="2696"/>
        <pc:sldMkLst>
          <pc:docMk/>
          <pc:sldMk cId="0" sldId="359"/>
        </pc:sldMkLst>
      </pc:sldChg>
      <pc:sldChg chg="del">
        <pc:chgData name="Dr Mahesh Kumar Mummadi" userId="85b447bbc4f11183" providerId="LiveId" clId="{18D7095F-5734-9942-942B-27BBF69158BE}" dt="2025-05-19T15:56:17.307" v="80" actId="2696"/>
        <pc:sldMkLst>
          <pc:docMk/>
          <pc:sldMk cId="0" sldId="360"/>
        </pc:sldMkLst>
      </pc:sldChg>
      <pc:sldChg chg="del">
        <pc:chgData name="Dr Mahesh Kumar Mummadi" userId="85b447bbc4f11183" providerId="LiveId" clId="{18D7095F-5734-9942-942B-27BBF69158BE}" dt="2025-05-19T15:56:17.729" v="81" actId="2696"/>
        <pc:sldMkLst>
          <pc:docMk/>
          <pc:sldMk cId="0" sldId="361"/>
        </pc:sldMkLst>
      </pc:sldChg>
      <pc:sldChg chg="modSp">
        <pc:chgData name="Dr Mahesh Kumar Mummadi" userId="85b447bbc4f11183" providerId="LiveId" clId="{18D7095F-5734-9942-942B-27BBF69158BE}" dt="2025-05-19T16:18:50.718" v="553" actId="20577"/>
        <pc:sldMkLst>
          <pc:docMk/>
          <pc:sldMk cId="0" sldId="375"/>
        </pc:sldMkLst>
        <pc:graphicFrameChg chg="mod">
          <ac:chgData name="Dr Mahesh Kumar Mummadi" userId="85b447bbc4f11183" providerId="LiveId" clId="{18D7095F-5734-9942-942B-27BBF69158BE}" dt="2025-05-19T16:18:50.718" v="553" actId="20577"/>
          <ac:graphicFrameMkLst>
            <pc:docMk/>
            <pc:sldMk cId="0" sldId="375"/>
            <ac:graphicFrameMk id="5" creationId="{00000000-0000-0000-0000-000000000000}"/>
          </ac:graphicFrameMkLst>
        </pc:graphicFrameChg>
      </pc:sldChg>
      <pc:sldChg chg="del">
        <pc:chgData name="Dr Mahesh Kumar Mummadi" userId="85b447bbc4f11183" providerId="LiveId" clId="{18D7095F-5734-9942-942B-27BBF69158BE}" dt="2025-05-19T15:56:26.398" v="87" actId="2696"/>
        <pc:sldMkLst>
          <pc:docMk/>
          <pc:sldMk cId="0" sldId="376"/>
        </pc:sldMkLst>
      </pc:sldChg>
      <pc:sldChg chg="addSp delSp modSp mod">
        <pc:chgData name="Dr Mahesh Kumar Mummadi" userId="85b447bbc4f11183" providerId="LiveId" clId="{18D7095F-5734-9942-942B-27BBF69158BE}" dt="2025-05-19T18:01:07.353" v="982" actId="478"/>
        <pc:sldMkLst>
          <pc:docMk/>
          <pc:sldMk cId="0" sldId="377"/>
        </pc:sldMkLst>
        <pc:spChg chg="mod">
          <ac:chgData name="Dr Mahesh Kumar Mummadi" userId="85b447bbc4f11183" providerId="LiveId" clId="{18D7095F-5734-9942-942B-27BBF69158BE}" dt="2025-05-19T18:00:13.499" v="969" actId="1076"/>
          <ac:spMkLst>
            <pc:docMk/>
            <pc:sldMk cId="0" sldId="377"/>
            <ac:spMk id="2" creationId="{00000000-0000-0000-0000-000000000000}"/>
          </ac:spMkLst>
        </pc:spChg>
        <pc:spChg chg="add del mod">
          <ac:chgData name="Dr Mahesh Kumar Mummadi" userId="85b447bbc4f11183" providerId="LiveId" clId="{18D7095F-5734-9942-942B-27BBF69158BE}" dt="2025-05-19T18:01:07.353" v="982" actId="478"/>
          <ac:spMkLst>
            <pc:docMk/>
            <pc:sldMk cId="0" sldId="377"/>
            <ac:spMk id="5" creationId="{02146B46-84F2-2EED-82DE-0B4556B29379}"/>
          </ac:spMkLst>
        </pc:spChg>
        <pc:graphicFrameChg chg="mod">
          <ac:chgData name="Dr Mahesh Kumar Mummadi" userId="85b447bbc4f11183" providerId="LiveId" clId="{18D7095F-5734-9942-942B-27BBF69158BE}" dt="2025-05-19T18:00:31.853" v="973" actId="1076"/>
          <ac:graphicFrameMkLst>
            <pc:docMk/>
            <pc:sldMk cId="0" sldId="377"/>
            <ac:graphicFrameMk id="3" creationId="{39CB354F-F189-F325-AA2D-9DDBA9ED44DA}"/>
          </ac:graphicFrameMkLst>
        </pc:graphicFrameChg>
      </pc:sldChg>
      <pc:sldChg chg="del">
        <pc:chgData name="Dr Mahesh Kumar Mummadi" userId="85b447bbc4f11183" providerId="LiveId" clId="{18D7095F-5734-9942-942B-27BBF69158BE}" dt="2025-05-19T16:00:48.622" v="181" actId="2696"/>
        <pc:sldMkLst>
          <pc:docMk/>
          <pc:sldMk cId="0" sldId="382"/>
        </pc:sldMkLst>
      </pc:sldChg>
      <pc:sldChg chg="modSp add mod ord">
        <pc:chgData name="Dr Mahesh Kumar Mummadi" userId="85b447bbc4f11183" providerId="LiveId" clId="{18D7095F-5734-9942-942B-27BBF69158BE}" dt="2025-05-20T04:26:33.232" v="1681" actId="20578"/>
        <pc:sldMkLst>
          <pc:docMk/>
          <pc:sldMk cId="62662650" sldId="387"/>
        </pc:sldMkLst>
        <pc:spChg chg="mod">
          <ac:chgData name="Dr Mahesh Kumar Mummadi" userId="85b447bbc4f11183" providerId="LiveId" clId="{18D7095F-5734-9942-942B-27BBF69158BE}" dt="2025-05-20T04:24:04.520" v="1676" actId="27636"/>
          <ac:spMkLst>
            <pc:docMk/>
            <pc:sldMk cId="62662650" sldId="387"/>
            <ac:spMk id="3" creationId="{5B511C09-5F32-4D8E-B8CA-F4C9E5A03A3E}"/>
          </ac:spMkLst>
        </pc:spChg>
      </pc:sldChg>
      <pc:sldChg chg="del">
        <pc:chgData name="Dr Mahesh Kumar Mummadi" userId="85b447bbc4f11183" providerId="LiveId" clId="{18D7095F-5734-9942-942B-27BBF69158BE}" dt="2025-05-19T15:56:24.518" v="86" actId="2696"/>
        <pc:sldMkLst>
          <pc:docMk/>
          <pc:sldMk cId="0" sldId="390"/>
        </pc:sldMkLst>
      </pc:sldChg>
      <pc:sldChg chg="del">
        <pc:chgData name="Dr Mahesh Kumar Mummadi" userId="85b447bbc4f11183" providerId="LiveId" clId="{18D7095F-5734-9942-942B-27BBF69158BE}" dt="2025-05-19T15:56:23.712" v="85" actId="2696"/>
        <pc:sldMkLst>
          <pc:docMk/>
          <pc:sldMk cId="0" sldId="391"/>
        </pc:sldMkLst>
      </pc:sldChg>
      <pc:sldChg chg="del">
        <pc:chgData name="Dr Mahesh Kumar Mummadi" userId="85b447bbc4f11183" providerId="LiveId" clId="{18D7095F-5734-9942-942B-27BBF69158BE}" dt="2025-05-19T15:56:19.346" v="82" actId="2696"/>
        <pc:sldMkLst>
          <pc:docMk/>
          <pc:sldMk cId="2926227957" sldId="401"/>
        </pc:sldMkLst>
      </pc:sldChg>
      <pc:sldChg chg="del">
        <pc:chgData name="Dr Mahesh Kumar Mummadi" userId="85b447bbc4f11183" providerId="LiveId" clId="{18D7095F-5734-9942-942B-27BBF69158BE}" dt="2025-05-19T15:56:20.180" v="83" actId="2696"/>
        <pc:sldMkLst>
          <pc:docMk/>
          <pc:sldMk cId="2970672435" sldId="402"/>
        </pc:sldMkLst>
      </pc:sldChg>
      <pc:sldChg chg="del">
        <pc:chgData name="Dr Mahesh Kumar Mummadi" userId="85b447bbc4f11183" providerId="LiveId" clId="{18D7095F-5734-9942-942B-27BBF69158BE}" dt="2025-05-19T15:56:15.344" v="78" actId="2696"/>
        <pc:sldMkLst>
          <pc:docMk/>
          <pc:sldMk cId="0" sldId="403"/>
        </pc:sldMkLst>
      </pc:sldChg>
      <pc:sldChg chg="del">
        <pc:chgData name="Dr Mahesh Kumar Mummadi" userId="85b447bbc4f11183" providerId="LiveId" clId="{18D7095F-5734-9942-942B-27BBF69158BE}" dt="2025-05-19T16:00:35.105" v="176" actId="2696"/>
        <pc:sldMkLst>
          <pc:docMk/>
          <pc:sldMk cId="3859116206" sldId="410"/>
        </pc:sldMkLst>
      </pc:sldChg>
      <pc:sldChg chg="del">
        <pc:chgData name="Dr Mahesh Kumar Mummadi" userId="85b447bbc4f11183" providerId="LiveId" clId="{18D7095F-5734-9942-942B-27BBF69158BE}" dt="2025-05-19T15:59:24.010" v="164" actId="2696"/>
        <pc:sldMkLst>
          <pc:docMk/>
          <pc:sldMk cId="3143868156" sldId="415"/>
        </pc:sldMkLst>
      </pc:sldChg>
      <pc:sldChg chg="del">
        <pc:chgData name="Dr Mahesh Kumar Mummadi" userId="85b447bbc4f11183" providerId="LiveId" clId="{18D7095F-5734-9942-942B-27BBF69158BE}" dt="2025-05-19T15:59:33.902" v="170" actId="2696"/>
        <pc:sldMkLst>
          <pc:docMk/>
          <pc:sldMk cId="1015808077" sldId="416"/>
        </pc:sldMkLst>
      </pc:sldChg>
      <pc:sldChg chg="del">
        <pc:chgData name="Dr Mahesh Kumar Mummadi" userId="85b447bbc4f11183" providerId="LiveId" clId="{18D7095F-5734-9942-942B-27BBF69158BE}" dt="2025-05-19T15:59:32.084" v="169" actId="2696"/>
        <pc:sldMkLst>
          <pc:docMk/>
          <pc:sldMk cId="3556981238" sldId="422"/>
        </pc:sldMkLst>
      </pc:sldChg>
      <pc:sldChg chg="del">
        <pc:chgData name="Dr Mahesh Kumar Mummadi" userId="85b447bbc4f11183" providerId="LiveId" clId="{18D7095F-5734-9942-942B-27BBF69158BE}" dt="2025-05-19T15:59:22.081" v="163" actId="2696"/>
        <pc:sldMkLst>
          <pc:docMk/>
          <pc:sldMk cId="2486669482" sldId="440"/>
        </pc:sldMkLst>
      </pc:sldChg>
      <pc:sldChg chg="add del">
        <pc:chgData name="Dr Mahesh Kumar Mummadi" userId="85b447bbc4f11183" providerId="LiveId" clId="{18D7095F-5734-9942-942B-27BBF69158BE}" dt="2025-05-19T15:59:30.022" v="167" actId="2696"/>
        <pc:sldMkLst>
          <pc:docMk/>
          <pc:sldMk cId="1090474812" sldId="451"/>
        </pc:sldMkLst>
      </pc:sldChg>
      <pc:sldChg chg="del">
        <pc:chgData name="Dr Mahesh Kumar Mummadi" userId="85b447bbc4f11183" providerId="LiveId" clId="{18D7095F-5734-9942-942B-27BBF69158BE}" dt="2025-05-19T15:59:30.390" v="168" actId="2696"/>
        <pc:sldMkLst>
          <pc:docMk/>
          <pc:sldMk cId="1629337857" sldId="453"/>
        </pc:sldMkLst>
      </pc:sldChg>
      <pc:sldChg chg="addSp delSp modSp mod">
        <pc:chgData name="Dr Mahesh Kumar Mummadi" userId="85b447bbc4f11183" providerId="LiveId" clId="{18D7095F-5734-9942-942B-27BBF69158BE}" dt="2025-05-19T17:06:20.858" v="685" actId="14100"/>
        <pc:sldMkLst>
          <pc:docMk/>
          <pc:sldMk cId="1370556032" sldId="454"/>
        </pc:sldMkLst>
        <pc:spChg chg="del">
          <ac:chgData name="Dr Mahesh Kumar Mummadi" userId="85b447bbc4f11183" providerId="LiveId" clId="{18D7095F-5734-9942-942B-27BBF69158BE}" dt="2025-05-19T16:15:45.451" v="529" actId="478"/>
          <ac:spMkLst>
            <pc:docMk/>
            <pc:sldMk cId="1370556032" sldId="454"/>
            <ac:spMk id="2" creationId="{9F5FA1B7-B160-91B3-F1DD-D96F03280F5A}"/>
          </ac:spMkLst>
        </pc:spChg>
        <pc:spChg chg="del mod">
          <ac:chgData name="Dr Mahesh Kumar Mummadi" userId="85b447bbc4f11183" providerId="LiveId" clId="{18D7095F-5734-9942-942B-27BBF69158BE}" dt="2025-05-19T17:05:57.827" v="680" actId="478"/>
          <ac:spMkLst>
            <pc:docMk/>
            <pc:sldMk cId="1370556032" sldId="454"/>
            <ac:spMk id="12" creationId="{224EAF4E-AC6F-58F4-94B8-45ADCB58D38E}"/>
          </ac:spMkLst>
        </pc:spChg>
        <pc:spChg chg="mod">
          <ac:chgData name="Dr Mahesh Kumar Mummadi" userId="85b447bbc4f11183" providerId="LiveId" clId="{18D7095F-5734-9942-942B-27BBF69158BE}" dt="2025-05-19T17:06:20.858" v="685" actId="14100"/>
          <ac:spMkLst>
            <pc:docMk/>
            <pc:sldMk cId="1370556032" sldId="454"/>
            <ac:spMk id="13" creationId="{0DE5DBCB-CD38-6F3B-E711-D0B16E71BF2F}"/>
          </ac:spMkLst>
        </pc:spChg>
        <pc:graphicFrameChg chg="add mod">
          <ac:chgData name="Dr Mahesh Kumar Mummadi" userId="85b447bbc4f11183" providerId="LiveId" clId="{18D7095F-5734-9942-942B-27BBF69158BE}" dt="2025-05-19T17:06:17.489" v="684" actId="1076"/>
          <ac:graphicFrameMkLst>
            <pc:docMk/>
            <pc:sldMk cId="1370556032" sldId="454"/>
            <ac:graphicFrameMk id="3" creationId="{010D9868-3C69-F161-B7CE-CF8DC287038B}"/>
          </ac:graphicFrameMkLst>
        </pc:graphicFrameChg>
        <pc:graphicFrameChg chg="add mod">
          <ac:chgData name="Dr Mahesh Kumar Mummadi" userId="85b447bbc4f11183" providerId="LiveId" clId="{18D7095F-5734-9942-942B-27BBF69158BE}" dt="2025-05-19T17:06:12.007" v="682" actId="1076"/>
          <ac:graphicFrameMkLst>
            <pc:docMk/>
            <pc:sldMk cId="1370556032" sldId="454"/>
            <ac:graphicFrameMk id="4" creationId="{F5B801D8-DA8A-5413-15AC-FE064A5B9165}"/>
          </ac:graphicFrameMkLst>
        </pc:graphicFrameChg>
        <pc:graphicFrameChg chg="mod">
          <ac:chgData name="Dr Mahesh Kumar Mummadi" userId="85b447bbc4f11183" providerId="LiveId" clId="{18D7095F-5734-9942-942B-27BBF69158BE}" dt="2025-05-19T17:06:08.170" v="681" actId="1076"/>
          <ac:graphicFrameMkLst>
            <pc:docMk/>
            <pc:sldMk cId="1370556032" sldId="454"/>
            <ac:graphicFrameMk id="9" creationId="{3C9FD977-1E97-81DB-28CA-FD719592FEAF}"/>
          </ac:graphicFrameMkLst>
        </pc:graphicFrameChg>
      </pc:sldChg>
      <pc:sldChg chg="del">
        <pc:chgData name="Dr Mahesh Kumar Mummadi" userId="85b447bbc4f11183" providerId="LiveId" clId="{18D7095F-5734-9942-942B-27BBF69158BE}" dt="2025-05-19T16:00:43.912" v="178" actId="2696"/>
        <pc:sldMkLst>
          <pc:docMk/>
          <pc:sldMk cId="2451334589" sldId="456"/>
        </pc:sldMkLst>
      </pc:sldChg>
      <pc:sldChg chg="del">
        <pc:chgData name="Dr Mahesh Kumar Mummadi" userId="85b447bbc4f11183" providerId="LiveId" clId="{18D7095F-5734-9942-942B-27BBF69158BE}" dt="2025-05-19T16:00:41.560" v="177" actId="2696"/>
        <pc:sldMkLst>
          <pc:docMk/>
          <pc:sldMk cId="3103345114" sldId="457"/>
        </pc:sldMkLst>
      </pc:sldChg>
      <pc:sldChg chg="del">
        <pc:chgData name="Dr Mahesh Kumar Mummadi" userId="85b447bbc4f11183" providerId="LiveId" clId="{18D7095F-5734-9942-942B-27BBF69158BE}" dt="2025-05-19T16:18:35.036" v="549" actId="2696"/>
        <pc:sldMkLst>
          <pc:docMk/>
          <pc:sldMk cId="2085890184" sldId="458"/>
        </pc:sldMkLst>
      </pc:sldChg>
      <pc:sldChg chg="modSp mod">
        <pc:chgData name="Dr Mahesh Kumar Mummadi" userId="85b447bbc4f11183" providerId="LiveId" clId="{18D7095F-5734-9942-942B-27BBF69158BE}" dt="2025-05-19T16:14:50.766" v="510" actId="113"/>
        <pc:sldMkLst>
          <pc:docMk/>
          <pc:sldMk cId="464916458" sldId="459"/>
        </pc:sldMkLst>
        <pc:spChg chg="mod">
          <ac:chgData name="Dr Mahesh Kumar Mummadi" userId="85b447bbc4f11183" providerId="LiveId" clId="{18D7095F-5734-9942-942B-27BBF69158BE}" dt="2025-05-19T16:14:34.920" v="505" actId="14100"/>
          <ac:spMkLst>
            <pc:docMk/>
            <pc:sldMk cId="464916458" sldId="459"/>
            <ac:spMk id="2" creationId="{BB68F024-DB55-97D0-34F5-0D92A478E99E}"/>
          </ac:spMkLst>
        </pc:spChg>
        <pc:spChg chg="mod">
          <ac:chgData name="Dr Mahesh Kumar Mummadi" userId="85b447bbc4f11183" providerId="LiveId" clId="{18D7095F-5734-9942-942B-27BBF69158BE}" dt="2025-05-19T16:14:50.766" v="510" actId="113"/>
          <ac:spMkLst>
            <pc:docMk/>
            <pc:sldMk cId="464916458" sldId="459"/>
            <ac:spMk id="3" creationId="{981B81A9-E7EC-FC43-AD59-9FADD7FC05AE}"/>
          </ac:spMkLst>
        </pc:spChg>
      </pc:sldChg>
      <pc:sldChg chg="del">
        <pc:chgData name="Dr Mahesh Kumar Mummadi" userId="85b447bbc4f11183" providerId="LiveId" clId="{18D7095F-5734-9942-942B-27BBF69158BE}" dt="2025-05-19T15:56:50.247" v="88" actId="2696"/>
        <pc:sldMkLst>
          <pc:docMk/>
          <pc:sldMk cId="768099686" sldId="460"/>
        </pc:sldMkLst>
      </pc:sldChg>
      <pc:sldChg chg="delSp modSp mod ord">
        <pc:chgData name="Dr Mahesh Kumar Mummadi" userId="85b447bbc4f11183" providerId="LiveId" clId="{18D7095F-5734-9942-942B-27BBF69158BE}" dt="2025-05-19T18:44:01.815" v="1524" actId="207"/>
        <pc:sldMkLst>
          <pc:docMk/>
          <pc:sldMk cId="3325763438" sldId="461"/>
        </pc:sldMkLst>
        <pc:spChg chg="del">
          <ac:chgData name="Dr Mahesh Kumar Mummadi" userId="85b447bbc4f11183" providerId="LiveId" clId="{18D7095F-5734-9942-942B-27BBF69158BE}" dt="2025-05-19T16:00:31.345" v="175" actId="478"/>
          <ac:spMkLst>
            <pc:docMk/>
            <pc:sldMk cId="3325763438" sldId="461"/>
            <ac:spMk id="3" creationId="{74AA9468-F7AC-8E8D-BDEB-8703FDC9AE37}"/>
          </ac:spMkLst>
        </pc:spChg>
        <pc:spChg chg="mod">
          <ac:chgData name="Dr Mahesh Kumar Mummadi" userId="85b447bbc4f11183" providerId="LiveId" clId="{18D7095F-5734-9942-942B-27BBF69158BE}" dt="2025-05-19T16:02:01.016" v="219" actId="1076"/>
          <ac:spMkLst>
            <pc:docMk/>
            <pc:sldMk cId="3325763438" sldId="461"/>
            <ac:spMk id="9" creationId="{5ABB5B21-99A2-19CD-E128-193EE095593C}"/>
          </ac:spMkLst>
        </pc:spChg>
        <pc:graphicFrameChg chg="mod">
          <ac:chgData name="Dr Mahesh Kumar Mummadi" userId="85b447bbc4f11183" providerId="LiveId" clId="{18D7095F-5734-9942-942B-27BBF69158BE}" dt="2025-05-19T16:01:58.786" v="218" actId="1076"/>
          <ac:graphicFrameMkLst>
            <pc:docMk/>
            <pc:sldMk cId="3325763438" sldId="461"/>
            <ac:graphicFrameMk id="7" creationId="{682D1CAB-C49D-76E1-8651-7FCBFA371AB1}"/>
          </ac:graphicFrameMkLst>
        </pc:graphicFrameChg>
        <pc:graphicFrameChg chg="mod">
          <ac:chgData name="Dr Mahesh Kumar Mummadi" userId="85b447bbc4f11183" providerId="LiveId" clId="{18D7095F-5734-9942-942B-27BBF69158BE}" dt="2025-05-19T18:44:01.815" v="1524" actId="207"/>
          <ac:graphicFrameMkLst>
            <pc:docMk/>
            <pc:sldMk cId="3325763438" sldId="461"/>
            <ac:graphicFrameMk id="10" creationId="{26E22B82-8A37-5B16-4EBE-B59AFC101EA8}"/>
          </ac:graphicFrameMkLst>
        </pc:graphicFrameChg>
      </pc:sldChg>
      <pc:sldChg chg="del">
        <pc:chgData name="Dr Mahesh Kumar Mummadi" userId="85b447bbc4f11183" providerId="LiveId" clId="{18D7095F-5734-9942-942B-27BBF69158BE}" dt="2025-05-19T16:00:51.192" v="183" actId="2696"/>
        <pc:sldMkLst>
          <pc:docMk/>
          <pc:sldMk cId="1098831232" sldId="462"/>
        </pc:sldMkLst>
      </pc:sldChg>
      <pc:sldChg chg="modSp add del mod ord">
        <pc:chgData name="Dr Mahesh Kumar Mummadi" userId="85b447bbc4f11183" providerId="LiveId" clId="{18D7095F-5734-9942-942B-27BBF69158BE}" dt="2025-05-20T04:53:16.834" v="1700" actId="2696"/>
        <pc:sldMkLst>
          <pc:docMk/>
          <pc:sldMk cId="0" sldId="463"/>
        </pc:sldMkLst>
        <pc:spChg chg="mod">
          <ac:chgData name="Dr Mahesh Kumar Mummadi" userId="85b447bbc4f11183" providerId="LiveId" clId="{18D7095F-5734-9942-942B-27BBF69158BE}" dt="2025-05-19T16:08:21.966" v="453" actId="20577"/>
          <ac:spMkLst>
            <pc:docMk/>
            <pc:sldMk cId="0" sldId="463"/>
            <ac:spMk id="3" creationId="{00000000-0000-0000-0000-000000000000}"/>
          </ac:spMkLst>
        </pc:spChg>
      </pc:sldChg>
      <pc:sldChg chg="addSp modSp add mod ord">
        <pc:chgData name="Dr Mahesh Kumar Mummadi" userId="85b447bbc4f11183" providerId="LiveId" clId="{18D7095F-5734-9942-942B-27BBF69158BE}" dt="2025-05-20T04:01:11.248" v="1670" actId="27636"/>
        <pc:sldMkLst>
          <pc:docMk/>
          <pc:sldMk cId="0" sldId="464"/>
        </pc:sldMkLst>
        <pc:spChg chg="mod">
          <ac:chgData name="Dr Mahesh Kumar Mummadi" userId="85b447bbc4f11183" providerId="LiveId" clId="{18D7095F-5734-9942-942B-27BBF69158BE}" dt="2025-05-19T18:45:26.546" v="1539" actId="14100"/>
          <ac:spMkLst>
            <pc:docMk/>
            <pc:sldMk cId="0" sldId="464"/>
            <ac:spMk id="2" creationId="{00000000-0000-0000-0000-000000000000}"/>
          </ac:spMkLst>
        </pc:spChg>
        <pc:spChg chg="mod">
          <ac:chgData name="Dr Mahesh Kumar Mummadi" userId="85b447bbc4f11183" providerId="LiveId" clId="{18D7095F-5734-9942-942B-27BBF69158BE}" dt="2025-05-20T04:01:11.248" v="1670" actId="27636"/>
          <ac:spMkLst>
            <pc:docMk/>
            <pc:sldMk cId="0" sldId="464"/>
            <ac:spMk id="3" creationId="{00000000-0000-0000-0000-000000000000}"/>
          </ac:spMkLst>
        </pc:spChg>
        <pc:spChg chg="add mod">
          <ac:chgData name="Dr Mahesh Kumar Mummadi" userId="85b447bbc4f11183" providerId="LiveId" clId="{18D7095F-5734-9942-942B-27BBF69158BE}" dt="2025-05-19T18:51:49.040" v="1666" actId="113"/>
          <ac:spMkLst>
            <pc:docMk/>
            <pc:sldMk cId="0" sldId="464"/>
            <ac:spMk id="5" creationId="{B1A1FCEC-AD6A-F3A8-7547-44AD5CE52971}"/>
          </ac:spMkLst>
        </pc:spChg>
      </pc:sldChg>
      <pc:sldChg chg="add del">
        <pc:chgData name="Dr Mahesh Kumar Mummadi" userId="85b447bbc4f11183" providerId="LiveId" clId="{18D7095F-5734-9942-942B-27BBF69158BE}" dt="2025-05-19T16:13:11.865" v="463" actId="2696"/>
        <pc:sldMkLst>
          <pc:docMk/>
          <pc:sldMk cId="0" sldId="465"/>
        </pc:sldMkLst>
      </pc:sldChg>
      <pc:sldChg chg="addSp delSp modSp new del mod setBg addAnim delAnim modAnim">
        <pc:chgData name="Dr Mahesh Kumar Mummadi" userId="85b447bbc4f11183" providerId="LiveId" clId="{18D7095F-5734-9942-942B-27BBF69158BE}" dt="2025-05-19T15:40:50.814" v="75" actId="2696"/>
        <pc:sldMkLst>
          <pc:docMk/>
          <pc:sldMk cId="1862290256" sldId="466"/>
        </pc:sldMkLst>
        <pc:spChg chg="mod">
          <ac:chgData name="Dr Mahesh Kumar Mummadi" userId="85b447bbc4f11183" providerId="LiveId" clId="{18D7095F-5734-9942-942B-27BBF69158BE}" dt="2025-05-19T15:37:20.912" v="52" actId="1076"/>
          <ac:spMkLst>
            <pc:docMk/>
            <pc:sldMk cId="1862290256" sldId="466"/>
            <ac:spMk id="2" creationId="{24426FAF-8D45-5D05-E2D1-18153042B663}"/>
          </ac:spMkLst>
        </pc:spChg>
        <pc:spChg chg="del">
          <ac:chgData name="Dr Mahesh Kumar Mummadi" userId="85b447bbc4f11183" providerId="LiveId" clId="{18D7095F-5734-9942-942B-27BBF69158BE}" dt="2025-05-19T15:34:48.748" v="21"/>
          <ac:spMkLst>
            <pc:docMk/>
            <pc:sldMk cId="1862290256" sldId="466"/>
            <ac:spMk id="3" creationId="{E6903452-F05E-F558-9761-C568EB6AE2AA}"/>
          </ac:spMkLst>
        </pc:spChg>
        <pc:spChg chg="add del mod">
          <ac:chgData name="Dr Mahesh Kumar Mummadi" userId="85b447bbc4f11183" providerId="LiveId" clId="{18D7095F-5734-9942-942B-27BBF69158BE}" dt="2025-05-19T15:36:56.318" v="44" actId="478"/>
          <ac:spMkLst>
            <pc:docMk/>
            <pc:sldMk cId="1862290256" sldId="466"/>
            <ac:spMk id="4" creationId="{D021F0BA-C162-73BC-1111-A991D4FD5203}"/>
          </ac:spMkLst>
        </pc:spChg>
        <pc:spChg chg="add mod">
          <ac:chgData name="Dr Mahesh Kumar Mummadi" userId="85b447bbc4f11183" providerId="LiveId" clId="{18D7095F-5734-9942-942B-27BBF69158BE}" dt="2025-05-19T15:36:44.400" v="38" actId="1076"/>
          <ac:spMkLst>
            <pc:docMk/>
            <pc:sldMk cId="1862290256" sldId="466"/>
            <ac:spMk id="5" creationId="{7CBECE6B-AF2A-6974-3368-B2AABE91D17D}"/>
          </ac:spMkLst>
        </pc:spChg>
        <pc:spChg chg="add mod">
          <ac:chgData name="Dr Mahesh Kumar Mummadi" userId="85b447bbc4f11183" providerId="LiveId" clId="{18D7095F-5734-9942-942B-27BBF69158BE}" dt="2025-05-19T15:38:16.229" v="71" actId="1076"/>
          <ac:spMkLst>
            <pc:docMk/>
            <pc:sldMk cId="1862290256" sldId="466"/>
            <ac:spMk id="6" creationId="{8CBC67A5-F3DA-86D3-0601-BB4B17D886F7}"/>
          </ac:spMkLst>
        </pc:spChg>
        <pc:spChg chg="add del">
          <ac:chgData name="Dr Mahesh Kumar Mummadi" userId="85b447bbc4f11183" providerId="LiveId" clId="{18D7095F-5734-9942-942B-27BBF69158BE}" dt="2025-05-19T15:36:16.260" v="33" actId="26606"/>
          <ac:spMkLst>
            <pc:docMk/>
            <pc:sldMk cId="1862290256" sldId="466"/>
            <ac:spMk id="9" creationId="{934F1179-B481-4F9E-BCA3-AFB972070F83}"/>
          </ac:spMkLst>
        </pc:spChg>
        <pc:spChg chg="add del">
          <ac:chgData name="Dr Mahesh Kumar Mummadi" userId="85b447bbc4f11183" providerId="LiveId" clId="{18D7095F-5734-9942-942B-27BBF69158BE}" dt="2025-05-19T15:35:14.107" v="27" actId="26606"/>
          <ac:spMkLst>
            <pc:docMk/>
            <pc:sldMk cId="1862290256" sldId="466"/>
            <ac:spMk id="11" creationId="{A3363022-C969-41E9-8EB2-E4C94908C1FA}"/>
          </ac:spMkLst>
        </pc:spChg>
        <pc:spChg chg="add del">
          <ac:chgData name="Dr Mahesh Kumar Mummadi" userId="85b447bbc4f11183" providerId="LiveId" clId="{18D7095F-5734-9942-942B-27BBF69158BE}" dt="2025-05-19T15:35:14.107" v="27" actId="26606"/>
          <ac:spMkLst>
            <pc:docMk/>
            <pc:sldMk cId="1862290256" sldId="466"/>
            <ac:spMk id="13" creationId="{8D1AD6B3-BE88-4CEB-BA17-790657CC4729}"/>
          </ac:spMkLst>
        </pc:spChg>
        <pc:spChg chg="add del">
          <ac:chgData name="Dr Mahesh Kumar Mummadi" userId="85b447bbc4f11183" providerId="LiveId" clId="{18D7095F-5734-9942-942B-27BBF69158BE}" dt="2025-05-19T15:36:16.260" v="33" actId="26606"/>
          <ac:spMkLst>
            <pc:docMk/>
            <pc:sldMk cId="1862290256" sldId="466"/>
            <ac:spMk id="20" creationId="{827DC2C4-B485-428A-BF4A-472D2967F47F}"/>
          </ac:spMkLst>
        </pc:spChg>
        <pc:spChg chg="add del">
          <ac:chgData name="Dr Mahesh Kumar Mummadi" userId="85b447bbc4f11183" providerId="LiveId" clId="{18D7095F-5734-9942-942B-27BBF69158BE}" dt="2025-05-19T15:36:16.260" v="33" actId="26606"/>
          <ac:spMkLst>
            <pc:docMk/>
            <pc:sldMk cId="1862290256" sldId="466"/>
            <ac:spMk id="21" creationId="{EE04B5EB-F158-4507-90DD-BD23620C7CC9}"/>
          </ac:spMkLst>
        </pc:spChg>
        <pc:spChg chg="add">
          <ac:chgData name="Dr Mahesh Kumar Mummadi" userId="85b447bbc4f11183" providerId="LiveId" clId="{18D7095F-5734-9942-942B-27BBF69158BE}" dt="2025-05-19T15:36:16.260" v="33" actId="26606"/>
          <ac:spMkLst>
            <pc:docMk/>
            <pc:sldMk cId="1862290256" sldId="466"/>
            <ac:spMk id="26" creationId="{4522B21E-B2B9-4C72-9A71-C87EFD137480}"/>
          </ac:spMkLst>
        </pc:spChg>
        <pc:spChg chg="add">
          <ac:chgData name="Dr Mahesh Kumar Mummadi" userId="85b447bbc4f11183" providerId="LiveId" clId="{18D7095F-5734-9942-942B-27BBF69158BE}" dt="2025-05-19T15:36:16.260" v="33" actId="26606"/>
          <ac:spMkLst>
            <pc:docMk/>
            <pc:sldMk cId="1862290256" sldId="466"/>
            <ac:spMk id="28" creationId="{5EB7D2A2-F448-44D4-938C-DC84CBCB3B1E}"/>
          </ac:spMkLst>
        </pc:spChg>
        <pc:spChg chg="add">
          <ac:chgData name="Dr Mahesh Kumar Mummadi" userId="85b447bbc4f11183" providerId="LiveId" clId="{18D7095F-5734-9942-942B-27BBF69158BE}" dt="2025-05-19T15:36:16.260" v="33" actId="26606"/>
          <ac:spMkLst>
            <pc:docMk/>
            <pc:sldMk cId="1862290256" sldId="466"/>
            <ac:spMk id="30" creationId="{871AEA07-1E14-44B4-8E55-64EF049CD66F}"/>
          </ac:spMkLst>
        </pc:spChg>
        <pc:grpChg chg="add del">
          <ac:chgData name="Dr Mahesh Kumar Mummadi" userId="85b447bbc4f11183" providerId="LiveId" clId="{18D7095F-5734-9942-942B-27BBF69158BE}" dt="2025-05-19T15:35:14.107" v="27" actId="26606"/>
          <ac:grpSpMkLst>
            <pc:docMk/>
            <pc:sldMk cId="1862290256" sldId="466"/>
            <ac:grpSpMk id="15" creationId="{89D1390B-7E13-4B4F-9CB2-391063412E54}"/>
          </ac:grpSpMkLst>
        </pc:grpChg>
        <pc:picChg chg="add del">
          <ac:chgData name="Dr Mahesh Kumar Mummadi" userId="85b447bbc4f11183" providerId="LiveId" clId="{18D7095F-5734-9942-942B-27BBF69158BE}" dt="2025-05-19T15:35:14.107" v="27" actId="26606"/>
          <ac:picMkLst>
            <pc:docMk/>
            <pc:sldMk cId="1862290256" sldId="466"/>
            <ac:picMk id="8" creationId="{F0C60775-7A79-CA02-EF4D-5FEA0F904661}"/>
          </ac:picMkLst>
        </pc:picChg>
        <pc:cxnChg chg="add">
          <ac:chgData name="Dr Mahesh Kumar Mummadi" userId="85b447bbc4f11183" providerId="LiveId" clId="{18D7095F-5734-9942-942B-27BBF69158BE}" dt="2025-05-19T15:36:16.260" v="33" actId="26606"/>
          <ac:cxnSpMkLst>
            <pc:docMk/>
            <pc:sldMk cId="1862290256" sldId="466"/>
            <ac:cxnSpMk id="32" creationId="{F7C8EA93-3210-4C62-99E9-153C275E3A87}"/>
          </ac:cxnSpMkLst>
        </pc:cxnChg>
      </pc:sldChg>
      <pc:sldChg chg="new del">
        <pc:chgData name="Dr Mahesh Kumar Mummadi" userId="85b447bbc4f11183" providerId="LiveId" clId="{18D7095F-5734-9942-942B-27BBF69158BE}" dt="2025-05-19T16:03:02.471" v="260" actId="2696"/>
        <pc:sldMkLst>
          <pc:docMk/>
          <pc:sldMk cId="2027660606" sldId="466"/>
        </pc:sldMkLst>
      </pc:sldChg>
      <pc:sldChg chg="new del">
        <pc:chgData name="Dr Mahesh Kumar Mummadi" userId="85b447bbc4f11183" providerId="LiveId" clId="{18D7095F-5734-9942-942B-27BBF69158BE}" dt="2025-05-19T16:04:45.882" v="431" actId="2696"/>
        <pc:sldMkLst>
          <pc:docMk/>
          <pc:sldMk cId="433651958" sldId="467"/>
        </pc:sldMkLst>
      </pc:sldChg>
      <pc:sldChg chg="addSp modSp new mod">
        <pc:chgData name="Dr Mahesh Kumar Mummadi" userId="85b447bbc4f11183" providerId="LiveId" clId="{18D7095F-5734-9942-942B-27BBF69158BE}" dt="2025-05-19T16:10:16.184" v="456" actId="1076"/>
        <pc:sldMkLst>
          <pc:docMk/>
          <pc:sldMk cId="1331729165" sldId="468"/>
        </pc:sldMkLst>
        <pc:spChg chg="mod">
          <ac:chgData name="Dr Mahesh Kumar Mummadi" userId="85b447bbc4f11183" providerId="LiveId" clId="{18D7095F-5734-9942-942B-27BBF69158BE}" dt="2025-05-19T16:06:47.614" v="437" actId="1076"/>
          <ac:spMkLst>
            <pc:docMk/>
            <pc:sldMk cId="1331729165" sldId="468"/>
            <ac:spMk id="2" creationId="{E4F72DE3-40AC-7CB9-F80B-859EE7D3B2B1}"/>
          </ac:spMkLst>
        </pc:spChg>
        <pc:spChg chg="mod">
          <ac:chgData name="Dr Mahesh Kumar Mummadi" userId="85b447bbc4f11183" providerId="LiveId" clId="{18D7095F-5734-9942-942B-27BBF69158BE}" dt="2025-05-19T16:07:11.089" v="445" actId="1076"/>
          <ac:spMkLst>
            <pc:docMk/>
            <pc:sldMk cId="1331729165" sldId="468"/>
            <ac:spMk id="3" creationId="{9E495BEB-1EC8-C9BB-8BC6-2C20CBCEBC80}"/>
          </ac:spMkLst>
        </pc:spChg>
        <pc:spChg chg="add mod">
          <ac:chgData name="Dr Mahesh Kumar Mummadi" userId="85b447bbc4f11183" providerId="LiveId" clId="{18D7095F-5734-9942-942B-27BBF69158BE}" dt="2025-05-19T16:10:16.184" v="456" actId="1076"/>
          <ac:spMkLst>
            <pc:docMk/>
            <pc:sldMk cId="1331729165" sldId="468"/>
            <ac:spMk id="9" creationId="{20E816D0-C322-EFED-C89D-8952D4D51228}"/>
          </ac:spMkLst>
        </pc:spChg>
        <pc:picChg chg="add mod">
          <ac:chgData name="Dr Mahesh Kumar Mummadi" userId="85b447bbc4f11183" providerId="LiveId" clId="{18D7095F-5734-9942-942B-27BBF69158BE}" dt="2025-05-19T16:07:52.528" v="450" actId="1076"/>
          <ac:picMkLst>
            <pc:docMk/>
            <pc:sldMk cId="1331729165" sldId="468"/>
            <ac:picMk id="4" creationId="{B2DBBCAD-A6D4-3984-D8B7-D2F6E6FF911E}"/>
          </ac:picMkLst>
        </pc:picChg>
        <pc:picChg chg="add mod">
          <ac:chgData name="Dr Mahesh Kumar Mummadi" userId="85b447bbc4f11183" providerId="LiveId" clId="{18D7095F-5734-9942-942B-27BBF69158BE}" dt="2025-05-19T16:06:40.022" v="436" actId="1076"/>
          <ac:picMkLst>
            <pc:docMk/>
            <pc:sldMk cId="1331729165" sldId="468"/>
            <ac:picMk id="5" creationId="{3E65EF15-05E0-5AAD-F18B-6D57683C0210}"/>
          </ac:picMkLst>
        </pc:picChg>
        <pc:picChg chg="add mod">
          <ac:chgData name="Dr Mahesh Kumar Mummadi" userId="85b447bbc4f11183" providerId="LiveId" clId="{18D7095F-5734-9942-942B-27BBF69158BE}" dt="2025-05-19T16:06:40.022" v="436" actId="1076"/>
          <ac:picMkLst>
            <pc:docMk/>
            <pc:sldMk cId="1331729165" sldId="468"/>
            <ac:picMk id="6" creationId="{211A3DAD-B0AB-33E0-BF9C-F20D5A66A0B5}"/>
          </ac:picMkLst>
        </pc:picChg>
        <pc:picChg chg="add mod">
          <ac:chgData name="Dr Mahesh Kumar Mummadi" userId="85b447bbc4f11183" providerId="LiveId" clId="{18D7095F-5734-9942-942B-27BBF69158BE}" dt="2025-05-19T16:06:40.022" v="436" actId="1076"/>
          <ac:picMkLst>
            <pc:docMk/>
            <pc:sldMk cId="1331729165" sldId="468"/>
            <ac:picMk id="7" creationId="{630B4668-42D4-045A-F648-D68B1E7DEC57}"/>
          </ac:picMkLst>
        </pc:picChg>
        <pc:picChg chg="add mod">
          <ac:chgData name="Dr Mahesh Kumar Mummadi" userId="85b447bbc4f11183" providerId="LiveId" clId="{18D7095F-5734-9942-942B-27BBF69158BE}" dt="2025-05-19T16:06:40.022" v="436" actId="1076"/>
          <ac:picMkLst>
            <pc:docMk/>
            <pc:sldMk cId="1331729165" sldId="468"/>
            <ac:picMk id="8" creationId="{FCD62E06-5ED9-EAE7-453E-1E346A0470A4}"/>
          </ac:picMkLst>
        </pc:picChg>
      </pc:sldChg>
      <pc:sldChg chg="addSp delSp modSp new mod">
        <pc:chgData name="Dr Mahesh Kumar Mummadi" userId="85b447bbc4f11183" providerId="LiveId" clId="{18D7095F-5734-9942-942B-27BBF69158BE}" dt="2025-05-19T17:52:06.841" v="804" actId="27636"/>
        <pc:sldMkLst>
          <pc:docMk/>
          <pc:sldMk cId="4055644970" sldId="469"/>
        </pc:sldMkLst>
        <pc:spChg chg="mod">
          <ac:chgData name="Dr Mahesh Kumar Mummadi" userId="85b447bbc4f11183" providerId="LiveId" clId="{18D7095F-5734-9942-942B-27BBF69158BE}" dt="2025-05-19T16:30:15.849" v="563"/>
          <ac:spMkLst>
            <pc:docMk/>
            <pc:sldMk cId="4055644970" sldId="469"/>
            <ac:spMk id="2" creationId="{DF9DF84F-A0C4-5A08-1E53-14C27489AC99}"/>
          </ac:spMkLst>
        </pc:spChg>
        <pc:spChg chg="mod">
          <ac:chgData name="Dr Mahesh Kumar Mummadi" userId="85b447bbc4f11183" providerId="LiveId" clId="{18D7095F-5734-9942-942B-27BBF69158BE}" dt="2025-05-19T17:52:03.570" v="802" actId="27636"/>
          <ac:spMkLst>
            <pc:docMk/>
            <pc:sldMk cId="4055644970" sldId="469"/>
            <ac:spMk id="3" creationId="{CBE37637-2093-2C96-651E-B755FCACA0AB}"/>
          </ac:spMkLst>
        </pc:spChg>
        <pc:spChg chg="add del">
          <ac:chgData name="Dr Mahesh Kumar Mummadi" userId="85b447bbc4f11183" providerId="LiveId" clId="{18D7095F-5734-9942-942B-27BBF69158BE}" dt="2025-05-19T17:51:08.606" v="783" actId="478"/>
          <ac:spMkLst>
            <pc:docMk/>
            <pc:sldMk cId="4055644970" sldId="469"/>
            <ac:spMk id="5" creationId="{7C25C72B-2A0E-D39E-B195-1C285549AB50}"/>
          </ac:spMkLst>
        </pc:spChg>
        <pc:spChg chg="add mod">
          <ac:chgData name="Dr Mahesh Kumar Mummadi" userId="85b447bbc4f11183" providerId="LiveId" clId="{18D7095F-5734-9942-942B-27BBF69158BE}" dt="2025-05-19T17:52:06.841" v="804" actId="27636"/>
          <ac:spMkLst>
            <pc:docMk/>
            <pc:sldMk cId="4055644970" sldId="469"/>
            <ac:spMk id="6" creationId="{B1831B85-9A2E-394D-634D-451F77BA518F}"/>
          </ac:spMkLst>
        </pc:spChg>
      </pc:sldChg>
      <pc:sldChg chg="addSp delSp modSp new del mod">
        <pc:chgData name="Dr Mahesh Kumar Mummadi" userId="85b447bbc4f11183" providerId="LiveId" clId="{18D7095F-5734-9942-942B-27BBF69158BE}" dt="2025-05-19T18:19:15.046" v="1359" actId="2696"/>
        <pc:sldMkLst>
          <pc:docMk/>
          <pc:sldMk cId="2786264196" sldId="470"/>
        </pc:sldMkLst>
        <pc:spChg chg="mod">
          <ac:chgData name="Dr Mahesh Kumar Mummadi" userId="85b447bbc4f11183" providerId="LiveId" clId="{18D7095F-5734-9942-942B-27BBF69158BE}" dt="2025-05-19T17:50:07.942" v="735" actId="404"/>
          <ac:spMkLst>
            <pc:docMk/>
            <pc:sldMk cId="2786264196" sldId="470"/>
            <ac:spMk id="2" creationId="{36CEE657-7B9C-E602-8C91-F29C8264CFD7}"/>
          </ac:spMkLst>
        </pc:spChg>
        <pc:spChg chg="del mod">
          <ac:chgData name="Dr Mahesh Kumar Mummadi" userId="85b447bbc4f11183" providerId="LiveId" clId="{18D7095F-5734-9942-942B-27BBF69158BE}" dt="2025-05-19T18:02:09.492" v="985" actId="21"/>
          <ac:spMkLst>
            <pc:docMk/>
            <pc:sldMk cId="2786264196" sldId="470"/>
            <ac:spMk id="3" creationId="{848747BB-24F4-E2F7-9F1B-CDA1ADA4FA53}"/>
          </ac:spMkLst>
        </pc:spChg>
        <pc:spChg chg="add mod">
          <ac:chgData name="Dr Mahesh Kumar Mummadi" userId="85b447bbc4f11183" providerId="LiveId" clId="{18D7095F-5734-9942-942B-27BBF69158BE}" dt="2025-05-19T18:02:09.492" v="985" actId="21"/>
          <ac:spMkLst>
            <pc:docMk/>
            <pc:sldMk cId="2786264196" sldId="470"/>
            <ac:spMk id="5" creationId="{B50CBB4D-D257-0963-C2E0-91647E8F09C8}"/>
          </ac:spMkLst>
        </pc:spChg>
      </pc:sldChg>
      <pc:sldChg chg="modSp new del mod">
        <pc:chgData name="Dr Mahesh Kumar Mummadi" userId="85b447bbc4f11183" providerId="LiveId" clId="{18D7095F-5734-9942-942B-27BBF69158BE}" dt="2025-05-19T18:17:44.402" v="1342" actId="2696"/>
        <pc:sldMkLst>
          <pc:docMk/>
          <pc:sldMk cId="2316299731" sldId="471"/>
        </pc:sldMkLst>
        <pc:spChg chg="mod">
          <ac:chgData name="Dr Mahesh Kumar Mummadi" userId="85b447bbc4f11183" providerId="LiveId" clId="{18D7095F-5734-9942-942B-27BBF69158BE}" dt="2025-05-19T18:11:36.535" v="1036" actId="12"/>
          <ac:spMkLst>
            <pc:docMk/>
            <pc:sldMk cId="2316299731" sldId="471"/>
            <ac:spMk id="3" creationId="{12E69944-1F6C-DCD2-542A-A7B07D664BED}"/>
          </ac:spMkLst>
        </pc:spChg>
      </pc:sldChg>
      <pc:sldChg chg="modSp new mod">
        <pc:chgData name="Dr Mahesh Kumar Mummadi" userId="85b447bbc4f11183" providerId="LiveId" clId="{18D7095F-5734-9942-942B-27BBF69158BE}" dt="2025-05-20T04:58:26.910" v="1740" actId="113"/>
        <pc:sldMkLst>
          <pc:docMk/>
          <pc:sldMk cId="3598766368" sldId="472"/>
        </pc:sldMkLst>
        <pc:spChg chg="mod">
          <ac:chgData name="Dr Mahesh Kumar Mummadi" userId="85b447bbc4f11183" providerId="LiveId" clId="{18D7095F-5734-9942-942B-27BBF69158BE}" dt="2025-05-19T18:16:20.687" v="1302" actId="20577"/>
          <ac:spMkLst>
            <pc:docMk/>
            <pc:sldMk cId="3598766368" sldId="472"/>
            <ac:spMk id="2" creationId="{36D55872-4B26-CCE1-4CB8-EB6306AEBBF9}"/>
          </ac:spMkLst>
        </pc:spChg>
        <pc:spChg chg="mod">
          <ac:chgData name="Dr Mahesh Kumar Mummadi" userId="85b447bbc4f11183" providerId="LiveId" clId="{18D7095F-5734-9942-942B-27BBF69158BE}" dt="2025-05-20T04:58:26.910" v="1740" actId="113"/>
          <ac:spMkLst>
            <pc:docMk/>
            <pc:sldMk cId="3598766368" sldId="472"/>
            <ac:spMk id="3" creationId="{33DDDB84-4884-710A-3BC5-873AFCB425F2}"/>
          </ac:spMkLst>
        </pc:spChg>
      </pc:sldChg>
      <pc:sldChg chg="delSp modSp new mod ord">
        <pc:chgData name="Dr Mahesh Kumar Mummadi" userId="85b447bbc4f11183" providerId="LiveId" clId="{18D7095F-5734-9942-942B-27BBF69158BE}" dt="2025-05-20T04:59:05.752" v="1745" actId="20578"/>
        <pc:sldMkLst>
          <pc:docMk/>
          <pc:sldMk cId="1474541144" sldId="473"/>
        </pc:sldMkLst>
        <pc:spChg chg="del">
          <ac:chgData name="Dr Mahesh Kumar Mummadi" userId="85b447bbc4f11183" providerId="LiveId" clId="{18D7095F-5734-9942-942B-27BBF69158BE}" dt="2025-05-19T18:17:31.432" v="1339" actId="478"/>
          <ac:spMkLst>
            <pc:docMk/>
            <pc:sldMk cId="1474541144" sldId="473"/>
            <ac:spMk id="2" creationId="{54374443-4B65-5344-E212-B7D0615D28BC}"/>
          </ac:spMkLst>
        </pc:spChg>
        <pc:spChg chg="mod">
          <ac:chgData name="Dr Mahesh Kumar Mummadi" userId="85b447bbc4f11183" providerId="LiveId" clId="{18D7095F-5734-9942-942B-27BBF69158BE}" dt="2025-05-19T18:17:34.974" v="1341" actId="403"/>
          <ac:spMkLst>
            <pc:docMk/>
            <pc:sldMk cId="1474541144" sldId="473"/>
            <ac:spMk id="3" creationId="{14565778-292C-00FF-AD58-01167C260C2C}"/>
          </ac:spMkLst>
        </pc:spChg>
      </pc:sldChg>
      <pc:sldChg chg="add ord">
        <pc:chgData name="Dr Mahesh Kumar Mummadi" userId="85b447bbc4f11183" providerId="LiveId" clId="{18D7095F-5734-9942-942B-27BBF69158BE}" dt="2025-05-20T04:58:50.909" v="1741" actId="20578"/>
        <pc:sldMkLst>
          <pc:docMk/>
          <pc:sldMk cId="3772287029" sldId="1546"/>
        </pc:sldMkLst>
      </pc:sldChg>
      <pc:sldChg chg="add ord">
        <pc:chgData name="Dr Mahesh Kumar Mummadi" userId="85b447bbc4f11183" providerId="LiveId" clId="{18D7095F-5734-9942-942B-27BBF69158BE}" dt="2025-05-20T04:58:50.909" v="1741" actId="20578"/>
        <pc:sldMkLst>
          <pc:docMk/>
          <pc:sldMk cId="790611131" sldId="1563"/>
        </pc:sldMkLst>
      </pc:sldChg>
      <pc:sldChg chg="modSp add mod">
        <pc:chgData name="Dr Mahesh Kumar Mummadi" userId="85b447bbc4f11183" providerId="LiveId" clId="{18D7095F-5734-9942-942B-27BBF69158BE}" dt="2025-05-20T04:25:37.732" v="1679" actId="27636"/>
        <pc:sldMkLst>
          <pc:docMk/>
          <pc:sldMk cId="77358671" sldId="1564"/>
        </pc:sldMkLst>
        <pc:spChg chg="mod">
          <ac:chgData name="Dr Mahesh Kumar Mummadi" userId="85b447bbc4f11183" providerId="LiveId" clId="{18D7095F-5734-9942-942B-27BBF69158BE}" dt="2025-05-20T04:25:37.732" v="1679" actId="27636"/>
          <ac:spMkLst>
            <pc:docMk/>
            <pc:sldMk cId="77358671" sldId="1564"/>
            <ac:spMk id="3" creationId="{F0118A68-2031-4257-B36B-124C72B30B24}"/>
          </ac:spMkLst>
        </pc:spChg>
      </pc:sldChg>
      <pc:sldChg chg="add del ord">
        <pc:chgData name="Dr Mahesh Kumar Mummadi" userId="85b447bbc4f11183" providerId="LiveId" clId="{18D7095F-5734-9942-942B-27BBF69158BE}" dt="2025-05-20T04:59:02.579" v="1744" actId="2696"/>
        <pc:sldMkLst>
          <pc:docMk/>
          <pc:sldMk cId="3883996771" sldId="1565"/>
        </pc:sldMkLst>
      </pc:sldChg>
      <pc:sldChg chg="addSp modSp add mod">
        <pc:chgData name="Dr Mahesh Kumar Mummadi" userId="85b447bbc4f11183" providerId="LiveId" clId="{18D7095F-5734-9942-942B-27BBF69158BE}" dt="2025-05-20T04:56:26.371" v="1713" actId="1076"/>
        <pc:sldMkLst>
          <pc:docMk/>
          <pc:sldMk cId="2857723146" sldId="1566"/>
        </pc:sldMkLst>
        <pc:spChg chg="add mod">
          <ac:chgData name="Dr Mahesh Kumar Mummadi" userId="85b447bbc4f11183" providerId="LiveId" clId="{18D7095F-5734-9942-942B-27BBF69158BE}" dt="2025-05-20T04:56:26.371" v="1713" actId="1076"/>
          <ac:spMkLst>
            <pc:docMk/>
            <pc:sldMk cId="2857723146" sldId="1566"/>
            <ac:spMk id="6" creationId="{6953AF23-7052-E296-0C3C-5773B7D33371}"/>
          </ac:spMkLst>
        </pc:spChg>
      </pc:sldChg>
      <pc:sldChg chg="addSp modSp add">
        <pc:chgData name="Dr Mahesh Kumar Mummadi" userId="85b447bbc4f11183" providerId="LiveId" clId="{18D7095F-5734-9942-942B-27BBF69158BE}" dt="2025-05-20T04:56:30.133" v="1714"/>
        <pc:sldMkLst>
          <pc:docMk/>
          <pc:sldMk cId="219848541" sldId="1567"/>
        </pc:sldMkLst>
        <pc:spChg chg="add mod">
          <ac:chgData name="Dr Mahesh Kumar Mummadi" userId="85b447bbc4f11183" providerId="LiveId" clId="{18D7095F-5734-9942-942B-27BBF69158BE}" dt="2025-05-20T04:56:30.133" v="1714"/>
          <ac:spMkLst>
            <pc:docMk/>
            <pc:sldMk cId="219848541" sldId="1567"/>
            <ac:spMk id="2" creationId="{275E6B74-A1AD-16EB-B990-FD651582EB1E}"/>
          </ac:spMkLst>
        </pc:spChg>
      </pc:sldChg>
      <pc:sldChg chg="addSp modSp add mod">
        <pc:chgData name="Dr Mahesh Kumar Mummadi" userId="85b447bbc4f11183" providerId="LiveId" clId="{18D7095F-5734-9942-942B-27BBF69158BE}" dt="2025-05-20T04:56:38.132" v="1717"/>
        <pc:sldMkLst>
          <pc:docMk/>
          <pc:sldMk cId="3327812912" sldId="1568"/>
        </pc:sldMkLst>
        <pc:spChg chg="add mod">
          <ac:chgData name="Dr Mahesh Kumar Mummadi" userId="85b447bbc4f11183" providerId="LiveId" clId="{18D7095F-5734-9942-942B-27BBF69158BE}" dt="2025-05-20T04:56:38.132" v="1717"/>
          <ac:spMkLst>
            <pc:docMk/>
            <pc:sldMk cId="3327812912" sldId="1568"/>
            <ac:spMk id="2" creationId="{7B36BB7F-937E-1F93-70C0-881F3818D6EE}"/>
          </ac:spMkLst>
        </pc:spChg>
        <pc:picChg chg="mod">
          <ac:chgData name="Dr Mahesh Kumar Mummadi" userId="85b447bbc4f11183" providerId="LiveId" clId="{18D7095F-5734-9942-942B-27BBF69158BE}" dt="2025-05-20T04:56:34.134" v="1715" actId="1076"/>
          <ac:picMkLst>
            <pc:docMk/>
            <pc:sldMk cId="3327812912" sldId="1568"/>
            <ac:picMk id="5" creationId="{39BFA5DD-7D53-445A-28B2-23EC1E640657}"/>
          </ac:picMkLst>
        </pc:picChg>
        <pc:picChg chg="mod">
          <ac:chgData name="Dr Mahesh Kumar Mummadi" userId="85b447bbc4f11183" providerId="LiveId" clId="{18D7095F-5734-9942-942B-27BBF69158BE}" dt="2025-05-20T04:56:36.643" v="1716" actId="1076"/>
          <ac:picMkLst>
            <pc:docMk/>
            <pc:sldMk cId="3327812912" sldId="1568"/>
            <ac:picMk id="7" creationId="{FC9C1F78-6794-BA4D-03DC-A2BD4291594C}"/>
          </ac:picMkLst>
        </pc:picChg>
      </pc:sldChg>
    </pc:docChg>
  </pc:docChgLst>
  <pc:docChgLst>
    <pc:chgData name="Dr Mahesh Kumar Mummadi" userId="85b447bbc4f11183" providerId="LiveId" clId="{FE1E7363-066C-49CC-833F-E20B658B7DE1}"/>
    <pc:docChg chg="undo redo custSel addSld delSld modSld sldOrd">
      <pc:chgData name="Dr Mahesh Kumar Mummadi" userId="85b447bbc4f11183" providerId="LiveId" clId="{FE1E7363-066C-49CC-833F-E20B658B7DE1}" dt="2025-04-09T05:14:52.231" v="2093" actId="1036"/>
      <pc:docMkLst>
        <pc:docMk/>
      </pc:docMkLst>
      <pc:sldChg chg="modSp mod">
        <pc:chgData name="Dr Mahesh Kumar Mummadi" userId="85b447bbc4f11183" providerId="LiveId" clId="{FE1E7363-066C-49CC-833F-E20B658B7DE1}" dt="2025-04-03T04:10:01.540" v="1997" actId="20577"/>
        <pc:sldMkLst>
          <pc:docMk/>
          <pc:sldMk cId="0" sldId="257"/>
        </pc:sldMkLst>
      </pc:sldChg>
      <pc:sldChg chg="modSp add del mod">
        <pc:chgData name="Dr Mahesh Kumar Mummadi" userId="85b447bbc4f11183" providerId="LiveId" clId="{FE1E7363-066C-49CC-833F-E20B658B7DE1}" dt="2025-04-01T04:24:00.759" v="1372" actId="47"/>
        <pc:sldMkLst>
          <pc:docMk/>
          <pc:sldMk cId="508693975" sldId="259"/>
        </pc:sldMkLst>
      </pc:sldChg>
      <pc:sldChg chg="modSp mod">
        <pc:chgData name="Dr Mahesh Kumar Mummadi" userId="85b447bbc4f11183" providerId="LiveId" clId="{FE1E7363-066C-49CC-833F-E20B658B7DE1}" dt="2025-04-09T05:10:26.103" v="2073" actId="113"/>
        <pc:sldMkLst>
          <pc:docMk/>
          <pc:sldMk cId="736700160" sldId="327"/>
        </pc:sldMkLst>
        <pc:spChg chg="mod">
          <ac:chgData name="Dr Mahesh Kumar Mummadi" userId="85b447bbc4f11183" providerId="LiveId" clId="{FE1E7363-066C-49CC-833F-E20B658B7DE1}" dt="2025-04-09T05:10:26.103" v="2073" actId="113"/>
          <ac:spMkLst>
            <pc:docMk/>
            <pc:sldMk cId="736700160" sldId="327"/>
            <ac:spMk id="3" creationId="{FEEDCE6E-3F8C-49BD-B347-8803506C4214}"/>
          </ac:spMkLst>
        </pc:spChg>
      </pc:sldChg>
      <pc:sldChg chg="add del">
        <pc:chgData name="Dr Mahesh Kumar Mummadi" userId="85b447bbc4f11183" providerId="LiveId" clId="{FE1E7363-066C-49CC-833F-E20B658B7DE1}" dt="2025-03-27T12:24:50.598" v="236" actId="47"/>
        <pc:sldMkLst>
          <pc:docMk/>
          <pc:sldMk cId="3179141349" sldId="332"/>
        </pc:sldMkLst>
      </pc:sldChg>
      <pc:sldChg chg="del">
        <pc:chgData name="Dr Mahesh Kumar Mummadi" userId="85b447bbc4f11183" providerId="LiveId" clId="{FE1E7363-066C-49CC-833F-E20B658B7DE1}" dt="2025-03-27T14:25:21.408" v="1263" actId="47"/>
        <pc:sldMkLst>
          <pc:docMk/>
          <pc:sldMk cId="0" sldId="356"/>
        </pc:sldMkLst>
      </pc:sldChg>
      <pc:sldChg chg="modSp">
        <pc:chgData name="Dr Mahesh Kumar Mummadi" userId="85b447bbc4f11183" providerId="LiveId" clId="{FE1E7363-066C-49CC-833F-E20B658B7DE1}" dt="2025-04-09T05:13:36.615" v="2086" actId="20577"/>
        <pc:sldMkLst>
          <pc:docMk/>
          <pc:sldMk cId="0" sldId="375"/>
        </pc:sldMkLst>
        <pc:graphicFrameChg chg="mod">
          <ac:chgData name="Dr Mahesh Kumar Mummadi" userId="85b447bbc4f11183" providerId="LiveId" clId="{FE1E7363-066C-49CC-833F-E20B658B7DE1}" dt="2025-04-09T05:13:36.615" v="2086" actId="20577"/>
          <ac:graphicFrameMkLst>
            <pc:docMk/>
            <pc:sldMk cId="0" sldId="375"/>
            <ac:graphicFrameMk id="5" creationId="{00000000-0000-0000-0000-000000000000}"/>
          </ac:graphicFrameMkLst>
        </pc:graphicFrameChg>
      </pc:sldChg>
      <pc:sldChg chg="modSp">
        <pc:chgData name="Dr Mahesh Kumar Mummadi" userId="85b447bbc4f11183" providerId="LiveId" clId="{FE1E7363-066C-49CC-833F-E20B658B7DE1}" dt="2025-03-24T05:35:23.847" v="7" actId="20577"/>
        <pc:sldMkLst>
          <pc:docMk/>
          <pc:sldMk cId="0" sldId="380"/>
        </pc:sldMkLst>
        <pc:graphicFrameChg chg="mod">
          <ac:chgData name="Dr Mahesh Kumar Mummadi" userId="85b447bbc4f11183" providerId="LiveId" clId="{FE1E7363-066C-49CC-833F-E20B658B7DE1}" dt="2025-03-24T05:35:23.847" v="7" actId="20577"/>
          <ac:graphicFrameMkLst>
            <pc:docMk/>
            <pc:sldMk cId="0" sldId="380"/>
            <ac:graphicFrameMk id="4" creationId="{00000000-0000-0000-0000-000000000000}"/>
          </ac:graphicFrameMkLst>
        </pc:graphicFrameChg>
      </pc:sldChg>
      <pc:sldChg chg="del">
        <pc:chgData name="Dr Mahesh Kumar Mummadi" userId="85b447bbc4f11183" providerId="LiveId" clId="{FE1E7363-066C-49CC-833F-E20B658B7DE1}" dt="2025-03-27T12:24:43.075" v="234" actId="47"/>
        <pc:sldMkLst>
          <pc:docMk/>
          <pc:sldMk cId="0" sldId="381"/>
        </pc:sldMkLst>
      </pc:sldChg>
      <pc:sldChg chg="add ord">
        <pc:chgData name="Dr Mahesh Kumar Mummadi" userId="85b447bbc4f11183" providerId="LiveId" clId="{FE1E7363-066C-49CC-833F-E20B658B7DE1}" dt="2025-04-01T04:34:58.470" v="1542"/>
        <pc:sldMkLst>
          <pc:docMk/>
          <pc:sldMk cId="1167078658" sldId="383"/>
        </pc:sldMkLst>
      </pc:sldChg>
      <pc:sldChg chg="add del">
        <pc:chgData name="Dr Mahesh Kumar Mummadi" userId="85b447bbc4f11183" providerId="LiveId" clId="{FE1E7363-066C-49CC-833F-E20B658B7DE1}" dt="2025-04-01T04:28:00.950" v="1416" actId="47"/>
        <pc:sldMkLst>
          <pc:docMk/>
          <pc:sldMk cId="733744103" sldId="385"/>
        </pc:sldMkLst>
      </pc:sldChg>
      <pc:sldChg chg="del">
        <pc:chgData name="Dr Mahesh Kumar Mummadi" userId="85b447bbc4f11183" providerId="LiveId" clId="{FE1E7363-066C-49CC-833F-E20B658B7DE1}" dt="2025-04-01T04:28:07.113" v="1419" actId="47"/>
        <pc:sldMkLst>
          <pc:docMk/>
          <pc:sldMk cId="907933311" sldId="386"/>
        </pc:sldMkLst>
      </pc:sldChg>
      <pc:sldChg chg="del">
        <pc:chgData name="Dr Mahesh Kumar Mummadi" userId="85b447bbc4f11183" providerId="LiveId" clId="{FE1E7363-066C-49CC-833F-E20B658B7DE1}" dt="2025-04-01T04:28:09.811" v="1421" actId="47"/>
        <pc:sldMkLst>
          <pc:docMk/>
          <pc:sldMk cId="2799941559" sldId="388"/>
        </pc:sldMkLst>
      </pc:sldChg>
      <pc:sldChg chg="del">
        <pc:chgData name="Dr Mahesh Kumar Mummadi" userId="85b447bbc4f11183" providerId="LiveId" clId="{FE1E7363-066C-49CC-833F-E20B658B7DE1}" dt="2025-04-01T04:28:11.424" v="1422" actId="47"/>
        <pc:sldMkLst>
          <pc:docMk/>
          <pc:sldMk cId="1814419559" sldId="389"/>
        </pc:sldMkLst>
      </pc:sldChg>
      <pc:sldChg chg="addSp modSp add del mod">
        <pc:chgData name="Dr Mahesh Kumar Mummadi" userId="85b447bbc4f11183" providerId="LiveId" clId="{FE1E7363-066C-49CC-833F-E20B658B7DE1}" dt="2025-04-01T04:27:59.239" v="1415" actId="47"/>
        <pc:sldMkLst>
          <pc:docMk/>
          <pc:sldMk cId="1396202566" sldId="395"/>
        </pc:sldMkLst>
      </pc:sldChg>
      <pc:sldChg chg="modSp del mod">
        <pc:chgData name="Dr Mahesh Kumar Mummadi" userId="85b447bbc4f11183" providerId="LiveId" clId="{FE1E7363-066C-49CC-833F-E20B658B7DE1}" dt="2025-04-01T04:28:08.410" v="1420" actId="47"/>
        <pc:sldMkLst>
          <pc:docMk/>
          <pc:sldMk cId="2074096191" sldId="397"/>
        </pc:sldMkLst>
      </pc:sldChg>
      <pc:sldChg chg="del">
        <pc:chgData name="Dr Mahesh Kumar Mummadi" userId="85b447bbc4f11183" providerId="LiveId" clId="{FE1E7363-066C-49CC-833F-E20B658B7DE1}" dt="2025-03-27T13:32:08.837" v="779" actId="47"/>
        <pc:sldMkLst>
          <pc:docMk/>
          <pc:sldMk cId="2604039926" sldId="399"/>
        </pc:sldMkLst>
      </pc:sldChg>
      <pc:sldChg chg="modSp mod">
        <pc:chgData name="Dr Mahesh Kumar Mummadi" userId="85b447bbc4f11183" providerId="LiveId" clId="{FE1E7363-066C-49CC-833F-E20B658B7DE1}" dt="2025-04-09T05:13:58.091" v="2092" actId="20577"/>
        <pc:sldMkLst>
          <pc:docMk/>
          <pc:sldMk cId="2926227957" sldId="401"/>
        </pc:sldMkLst>
      </pc:sldChg>
      <pc:sldChg chg="del">
        <pc:chgData name="Dr Mahesh Kumar Mummadi" userId="85b447bbc4f11183" providerId="LiveId" clId="{FE1E7363-066C-49CC-833F-E20B658B7DE1}" dt="2025-04-01T04:28:02.395" v="1417" actId="47"/>
        <pc:sldMkLst>
          <pc:docMk/>
          <pc:sldMk cId="502945942" sldId="405"/>
        </pc:sldMkLst>
      </pc:sldChg>
      <pc:sldChg chg="addSp delSp modSp new mod">
        <pc:chgData name="Dr Mahesh Kumar Mummadi" userId="85b447bbc4f11183" providerId="LiveId" clId="{FE1E7363-066C-49CC-833F-E20B658B7DE1}" dt="2025-03-27T12:15:07.912" v="232" actId="1076"/>
        <pc:sldMkLst>
          <pc:docMk/>
          <pc:sldMk cId="348929395" sldId="406"/>
        </pc:sldMkLst>
      </pc:sldChg>
      <pc:sldChg chg="addSp delSp modSp new del mod">
        <pc:chgData name="Dr Mahesh Kumar Mummadi" userId="85b447bbc4f11183" providerId="LiveId" clId="{FE1E7363-066C-49CC-833F-E20B658B7DE1}" dt="2025-03-27T07:15:47.218" v="64" actId="680"/>
        <pc:sldMkLst>
          <pc:docMk/>
          <pc:sldMk cId="1972256440" sldId="406"/>
        </pc:sldMkLst>
      </pc:sldChg>
      <pc:sldChg chg="del">
        <pc:chgData name="Dr Mahesh Kumar Mummadi" userId="85b447bbc4f11183" providerId="LiveId" clId="{FE1E7363-066C-49CC-833F-E20B658B7DE1}" dt="2025-04-01T04:28:05.645" v="1418" actId="47"/>
        <pc:sldMkLst>
          <pc:docMk/>
          <pc:sldMk cId="2399138968" sldId="406"/>
        </pc:sldMkLst>
      </pc:sldChg>
      <pc:sldChg chg="addSp delSp modSp new del mod">
        <pc:chgData name="Dr Mahesh Kumar Mummadi" userId="85b447bbc4f11183" providerId="LiveId" clId="{FE1E7363-066C-49CC-833F-E20B658B7DE1}" dt="2025-03-27T07:15:41.886" v="58" actId="680"/>
        <pc:sldMkLst>
          <pc:docMk/>
          <pc:sldMk cId="2277773687" sldId="407"/>
        </pc:sldMkLst>
      </pc:sldChg>
      <pc:sldChg chg="addSp delSp modSp new mod ord">
        <pc:chgData name="Dr Mahesh Kumar Mummadi" userId="85b447bbc4f11183" providerId="LiveId" clId="{FE1E7363-066C-49CC-833F-E20B658B7DE1}" dt="2025-03-27T12:49:18.459" v="444" actId="688"/>
        <pc:sldMkLst>
          <pc:docMk/>
          <pc:sldMk cId="4192512272" sldId="407"/>
        </pc:sldMkLst>
      </pc:sldChg>
      <pc:sldChg chg="addSp delSp modSp new mod">
        <pc:chgData name="Dr Mahesh Kumar Mummadi" userId="85b447bbc4f11183" providerId="LiveId" clId="{FE1E7363-066C-49CC-833F-E20B658B7DE1}" dt="2025-03-27T14:11:07.285" v="1125" actId="313"/>
        <pc:sldMkLst>
          <pc:docMk/>
          <pc:sldMk cId="1703348741" sldId="408"/>
        </pc:sldMkLst>
      </pc:sldChg>
      <pc:sldChg chg="addSp delSp modSp new mod">
        <pc:chgData name="Dr Mahesh Kumar Mummadi" userId="85b447bbc4f11183" providerId="LiveId" clId="{FE1E7363-066C-49CC-833F-E20B658B7DE1}" dt="2025-04-03T04:23:22.676" v="2064" actId="14100"/>
        <pc:sldMkLst>
          <pc:docMk/>
          <pc:sldMk cId="4061742480" sldId="409"/>
        </pc:sldMkLst>
      </pc:sldChg>
      <pc:sldChg chg="addSp delSp modSp new add del mod setBg">
        <pc:chgData name="Dr Mahesh Kumar Mummadi" userId="85b447bbc4f11183" providerId="LiveId" clId="{FE1E7363-066C-49CC-833F-E20B658B7DE1}" dt="2025-04-03T04:32:11.078" v="2071" actId="27918"/>
        <pc:sldMkLst>
          <pc:docMk/>
          <pc:sldMk cId="3859116206" sldId="410"/>
        </pc:sldMkLst>
      </pc:sldChg>
      <pc:sldChg chg="modSp mod">
        <pc:chgData name="Dr Mahesh Kumar Mummadi" userId="85b447bbc4f11183" providerId="LiveId" clId="{FE1E7363-066C-49CC-833F-E20B658B7DE1}" dt="2025-04-01T04:32:07.173" v="1452" actId="14100"/>
        <pc:sldMkLst>
          <pc:docMk/>
          <pc:sldMk cId="2181104371" sldId="411"/>
        </pc:sldMkLst>
      </pc:sldChg>
      <pc:sldChg chg="addSp delSp modSp new add del mod">
        <pc:chgData name="Dr Mahesh Kumar Mummadi" userId="85b447bbc4f11183" providerId="LiveId" clId="{FE1E7363-066C-49CC-833F-E20B658B7DE1}" dt="2025-03-27T14:32:59.210" v="1328" actId="47"/>
        <pc:sldMkLst>
          <pc:docMk/>
          <pc:sldMk cId="3707012198" sldId="411"/>
        </pc:sldMkLst>
      </pc:sldChg>
      <pc:sldChg chg="del">
        <pc:chgData name="Dr Mahesh Kumar Mummadi" userId="85b447bbc4f11183" providerId="LiveId" clId="{FE1E7363-066C-49CC-833F-E20B658B7DE1}" dt="2025-04-01T04:27:35.491" v="1408" actId="47"/>
        <pc:sldMkLst>
          <pc:docMk/>
          <pc:sldMk cId="4099742722" sldId="412"/>
        </pc:sldMkLst>
      </pc:sldChg>
      <pc:sldChg chg="modSp mod">
        <pc:chgData name="Dr Mahesh Kumar Mummadi" userId="85b447bbc4f11183" providerId="LiveId" clId="{FE1E7363-066C-49CC-833F-E20B658B7DE1}" dt="2025-04-03T04:07:50.721" v="1993" actId="20577"/>
        <pc:sldMkLst>
          <pc:docMk/>
          <pc:sldMk cId="3143868156" sldId="415"/>
        </pc:sldMkLst>
      </pc:sldChg>
      <pc:sldChg chg="delSp mod">
        <pc:chgData name="Dr Mahesh Kumar Mummadi" userId="85b447bbc4f11183" providerId="LiveId" clId="{FE1E7363-066C-49CC-833F-E20B658B7DE1}" dt="2025-03-28T09:51:08.067" v="1347" actId="478"/>
        <pc:sldMkLst>
          <pc:docMk/>
          <pc:sldMk cId="1530571735" sldId="417"/>
        </pc:sldMkLst>
      </pc:sldChg>
      <pc:sldChg chg="addSp delSp modSp mod">
        <pc:chgData name="Dr Mahesh Kumar Mummadi" userId="85b447bbc4f11183" providerId="LiveId" clId="{FE1E7363-066C-49CC-833F-E20B658B7DE1}" dt="2025-04-01T04:34:05.882" v="1517" actId="207"/>
        <pc:sldMkLst>
          <pc:docMk/>
          <pc:sldMk cId="1243737708" sldId="418"/>
        </pc:sldMkLst>
      </pc:sldChg>
      <pc:sldChg chg="addSp modSp mod">
        <pc:chgData name="Dr Mahesh Kumar Mummadi" userId="85b447bbc4f11183" providerId="LiveId" clId="{FE1E7363-066C-49CC-833F-E20B658B7DE1}" dt="2025-04-01T04:34:26.997" v="1540" actId="1076"/>
        <pc:sldMkLst>
          <pc:docMk/>
          <pc:sldMk cId="3077874213" sldId="419"/>
        </pc:sldMkLst>
      </pc:sldChg>
      <pc:sldChg chg="addSp delSp modSp mod">
        <pc:chgData name="Dr Mahesh Kumar Mummadi" userId="85b447bbc4f11183" providerId="LiveId" clId="{FE1E7363-066C-49CC-833F-E20B658B7DE1}" dt="2025-04-03T04:19:18.605" v="2037" actId="1076"/>
        <pc:sldMkLst>
          <pc:docMk/>
          <pc:sldMk cId="2455113295" sldId="420"/>
        </pc:sldMkLst>
      </pc:sldChg>
      <pc:sldChg chg="modSp new del mod">
        <pc:chgData name="Dr Mahesh Kumar Mummadi" userId="85b447bbc4f11183" providerId="LiveId" clId="{FE1E7363-066C-49CC-833F-E20B658B7DE1}" dt="2025-04-01T04:32:36.370" v="1454" actId="47"/>
        <pc:sldMkLst>
          <pc:docMk/>
          <pc:sldMk cId="4183854646" sldId="421"/>
        </pc:sldMkLst>
      </pc:sldChg>
      <pc:sldChg chg="modSp mod">
        <pc:chgData name="Dr Mahesh Kumar Mummadi" userId="85b447bbc4f11183" providerId="LiveId" clId="{FE1E7363-066C-49CC-833F-E20B658B7DE1}" dt="2025-04-01T04:32:02.018" v="1451" actId="14100"/>
        <pc:sldMkLst>
          <pc:docMk/>
          <pc:sldMk cId="3556981238" sldId="422"/>
        </pc:sldMkLst>
      </pc:sldChg>
      <pc:sldChg chg="modSp mod">
        <pc:chgData name="Dr Mahesh Kumar Mummadi" userId="85b447bbc4f11183" providerId="LiveId" clId="{FE1E7363-066C-49CC-833F-E20B658B7DE1}" dt="2025-04-01T04:31:52.079" v="1449" actId="14100"/>
        <pc:sldMkLst>
          <pc:docMk/>
          <pc:sldMk cId="1751167756" sldId="423"/>
        </pc:sldMkLst>
      </pc:sldChg>
      <pc:sldChg chg="modSp mod">
        <pc:chgData name="Dr Mahesh Kumar Mummadi" userId="85b447bbc4f11183" providerId="LiveId" clId="{FE1E7363-066C-49CC-833F-E20B658B7DE1}" dt="2025-04-09T05:14:52.231" v="2093" actId="1036"/>
        <pc:sldMkLst>
          <pc:docMk/>
          <pc:sldMk cId="2551785160" sldId="425"/>
        </pc:sldMkLst>
      </pc:sldChg>
      <pc:sldChg chg="modSp mod">
        <pc:chgData name="Dr Mahesh Kumar Mummadi" userId="85b447bbc4f11183" providerId="LiveId" clId="{FE1E7363-066C-49CC-833F-E20B658B7DE1}" dt="2025-04-01T04:30:33.388" v="1432" actId="27636"/>
        <pc:sldMkLst>
          <pc:docMk/>
          <pc:sldMk cId="3415092057" sldId="426"/>
        </pc:sldMkLst>
      </pc:sldChg>
      <pc:sldChg chg="new del">
        <pc:chgData name="Dr Mahesh Kumar Mummadi" userId="85b447bbc4f11183" providerId="LiveId" clId="{FE1E7363-066C-49CC-833F-E20B658B7DE1}" dt="2025-04-01T04:23:56.058" v="1371" actId="47"/>
        <pc:sldMkLst>
          <pc:docMk/>
          <pc:sldMk cId="425182839" sldId="427"/>
        </pc:sldMkLst>
      </pc:sldChg>
      <pc:sldChg chg="new del">
        <pc:chgData name="Dr Mahesh Kumar Mummadi" userId="85b447bbc4f11183" providerId="LiveId" clId="{FE1E7363-066C-49CC-833F-E20B658B7DE1}" dt="2025-04-01T04:23:52.746" v="1370" actId="47"/>
        <pc:sldMkLst>
          <pc:docMk/>
          <pc:sldMk cId="4266036062" sldId="428"/>
        </pc:sldMkLst>
      </pc:sldChg>
      <pc:sldChg chg="addSp delSp modSp new del mod">
        <pc:chgData name="Dr Mahesh Kumar Mummadi" userId="85b447bbc4f11183" providerId="LiveId" clId="{FE1E7363-066C-49CC-833F-E20B658B7DE1}" dt="2025-04-01T04:32:12.784" v="1453" actId="47"/>
        <pc:sldMkLst>
          <pc:docMk/>
          <pc:sldMk cId="339921544" sldId="429"/>
        </pc:sldMkLst>
      </pc:sldChg>
      <pc:sldChg chg="addSp modSp add mod ord">
        <pc:chgData name="Dr Mahesh Kumar Mummadi" userId="85b447bbc4f11183" providerId="LiveId" clId="{FE1E7363-066C-49CC-833F-E20B658B7DE1}" dt="2025-04-01T07:48:15.730" v="1546" actId="1076"/>
        <pc:sldMkLst>
          <pc:docMk/>
          <pc:sldMk cId="3868076789" sldId="430"/>
        </pc:sldMkLst>
      </pc:sldChg>
      <pc:sldChg chg="add ord">
        <pc:chgData name="Dr Mahesh Kumar Mummadi" userId="85b447bbc4f11183" providerId="LiveId" clId="{FE1E7363-066C-49CC-833F-E20B658B7DE1}" dt="2025-04-01T04:34:58.470" v="1542"/>
        <pc:sldMkLst>
          <pc:docMk/>
          <pc:sldMk cId="1929686960" sldId="431"/>
        </pc:sldMkLst>
      </pc:sldChg>
      <pc:sldChg chg="add ord">
        <pc:chgData name="Dr Mahesh Kumar Mummadi" userId="85b447bbc4f11183" providerId="LiveId" clId="{FE1E7363-066C-49CC-833F-E20B658B7DE1}" dt="2025-04-01T04:34:58.470" v="1542"/>
        <pc:sldMkLst>
          <pc:docMk/>
          <pc:sldMk cId="3746478940" sldId="432"/>
        </pc:sldMkLst>
      </pc:sldChg>
      <pc:sldChg chg="add">
        <pc:chgData name="Dr Mahesh Kumar Mummadi" userId="85b447bbc4f11183" providerId="LiveId" clId="{FE1E7363-066C-49CC-833F-E20B658B7DE1}" dt="2025-04-01T04:28:51.214" v="1424"/>
        <pc:sldMkLst>
          <pc:docMk/>
          <pc:sldMk cId="1035498636" sldId="433"/>
        </pc:sldMkLst>
      </pc:sldChg>
      <pc:sldChg chg="add del">
        <pc:chgData name="Dr Mahesh Kumar Mummadi" userId="85b447bbc4f11183" providerId="LiveId" clId="{FE1E7363-066C-49CC-833F-E20B658B7DE1}" dt="2025-04-01T04:28:47.321" v="1423" actId="2696"/>
        <pc:sldMkLst>
          <pc:docMk/>
          <pc:sldMk cId="3250125066" sldId="433"/>
        </pc:sldMkLst>
      </pc:sldChg>
      <pc:sldChg chg="add ord">
        <pc:chgData name="Dr Mahesh Kumar Mummadi" userId="85b447bbc4f11183" providerId="LiveId" clId="{FE1E7363-066C-49CC-833F-E20B658B7DE1}" dt="2025-04-01T04:34:58.470" v="1542"/>
        <pc:sldMkLst>
          <pc:docMk/>
          <pc:sldMk cId="3253051022" sldId="434"/>
        </pc:sldMkLst>
      </pc:sldChg>
      <pc:sldChg chg="ord">
        <pc:chgData name="Dr Mahesh Kumar Mummadi" userId="85b447bbc4f11183" providerId="LiveId" clId="{FE1E7363-066C-49CC-833F-E20B658B7DE1}" dt="2025-04-03T04:11:50.009" v="2005"/>
        <pc:sldMkLst>
          <pc:docMk/>
          <pc:sldMk cId="419365608" sldId="435"/>
        </pc:sldMkLst>
      </pc:sldChg>
      <pc:sldChg chg="addSp delSp modSp new mod ord modShow">
        <pc:chgData name="Dr Mahesh Kumar Mummadi" userId="85b447bbc4f11183" providerId="LiveId" clId="{FE1E7363-066C-49CC-833F-E20B658B7DE1}" dt="2025-04-03T04:11:14.465" v="1999"/>
        <pc:sldMkLst>
          <pc:docMk/>
          <pc:sldMk cId="1467403104" sldId="436"/>
        </pc:sldMkLst>
      </pc:sldChg>
      <pc:sldChg chg="addSp delSp modSp new mod ord modShow">
        <pc:chgData name="Dr Mahesh Kumar Mummadi" userId="85b447bbc4f11183" providerId="LiveId" clId="{FE1E7363-066C-49CC-833F-E20B658B7DE1}" dt="2025-04-03T04:11:14.465" v="1999"/>
        <pc:sldMkLst>
          <pc:docMk/>
          <pc:sldMk cId="912159118" sldId="437"/>
        </pc:sldMkLst>
      </pc:sldChg>
      <pc:sldChg chg="addSp delSp modSp new mod ord modShow">
        <pc:chgData name="Dr Mahesh Kumar Mummadi" userId="85b447bbc4f11183" providerId="LiveId" clId="{FE1E7363-066C-49CC-833F-E20B658B7DE1}" dt="2025-04-03T04:11:14.465" v="1999"/>
        <pc:sldMkLst>
          <pc:docMk/>
          <pc:sldMk cId="2747683066" sldId="438"/>
        </pc:sldMkLst>
      </pc:sldChg>
      <pc:sldChg chg="new del">
        <pc:chgData name="Dr Mahesh Kumar Mummadi" userId="85b447bbc4f11183" providerId="LiveId" clId="{FE1E7363-066C-49CC-833F-E20B658B7DE1}" dt="2025-04-03T04:11:42.358" v="2003" actId="47"/>
        <pc:sldMkLst>
          <pc:docMk/>
          <pc:sldMk cId="1396021470" sldId="439"/>
        </pc:sldMkLst>
      </pc:sldChg>
      <pc:sldChg chg="modSp add mod ord">
        <pc:chgData name="Dr Mahesh Kumar Mummadi" userId="85b447bbc4f11183" providerId="LiveId" clId="{FE1E7363-066C-49CC-833F-E20B658B7DE1}" dt="2025-04-03T04:19:53.858" v="2059" actId="400"/>
        <pc:sldMkLst>
          <pc:docMk/>
          <pc:sldMk cId="2134185339" sldId="439"/>
        </pc:sldMkLst>
      </pc:sldChg>
    </pc:docChg>
  </pc:docChgLst>
  <pc:docChgLst>
    <pc:chgData name="Dr Mahesh Kumar Mummadi" userId="85b447bbc4f11183" providerId="LiveId" clId="{B8AFA636-ACBD-41E7-AF8C-B0F881CAAA74}"/>
    <pc:docChg chg="undo custSel addSld delSld modSld">
      <pc:chgData name="Dr Mahesh Kumar Mummadi" userId="85b447bbc4f11183" providerId="LiveId" clId="{B8AFA636-ACBD-41E7-AF8C-B0F881CAAA74}" dt="2022-03-23T03:15:13.012" v="638" actId="1076"/>
      <pc:docMkLst>
        <pc:docMk/>
      </pc:docMkLst>
      <pc:sldChg chg="modSp mod">
        <pc:chgData name="Dr Mahesh Kumar Mummadi" userId="85b447bbc4f11183" providerId="LiveId" clId="{B8AFA636-ACBD-41E7-AF8C-B0F881CAAA74}" dt="2022-03-23T02:19:00.793" v="68" actId="403"/>
        <pc:sldMkLst>
          <pc:docMk/>
          <pc:sldMk cId="0" sldId="262"/>
        </pc:sldMkLst>
      </pc:sldChg>
      <pc:sldChg chg="modSp">
        <pc:chgData name="Dr Mahesh Kumar Mummadi" userId="85b447bbc4f11183" providerId="LiveId" clId="{B8AFA636-ACBD-41E7-AF8C-B0F881CAAA74}" dt="2022-03-23T02:21:20.566" v="248" actId="20577"/>
        <pc:sldMkLst>
          <pc:docMk/>
          <pc:sldMk cId="0" sldId="267"/>
        </pc:sldMkLst>
      </pc:sldChg>
      <pc:sldChg chg="delSp modSp mod">
        <pc:chgData name="Dr Mahesh Kumar Mummadi" userId="85b447bbc4f11183" providerId="LiveId" clId="{B8AFA636-ACBD-41E7-AF8C-B0F881CAAA74}" dt="2022-03-23T02:38:46.004" v="614" actId="1076"/>
        <pc:sldMkLst>
          <pc:docMk/>
          <pc:sldMk cId="473666081" sldId="277"/>
        </pc:sldMkLst>
      </pc:sldChg>
      <pc:sldChg chg="del">
        <pc:chgData name="Dr Mahesh Kumar Mummadi" userId="85b447bbc4f11183" providerId="LiveId" clId="{B8AFA636-ACBD-41E7-AF8C-B0F881CAAA74}" dt="2022-03-22T18:11:15.031" v="55" actId="47"/>
        <pc:sldMkLst>
          <pc:docMk/>
          <pc:sldMk cId="663871737" sldId="314"/>
        </pc:sldMkLst>
      </pc:sldChg>
      <pc:sldChg chg="modSp mod">
        <pc:chgData name="Dr Mahesh Kumar Mummadi" userId="85b447bbc4f11183" providerId="LiveId" clId="{B8AFA636-ACBD-41E7-AF8C-B0F881CAAA74}" dt="2022-03-23T02:21:43.015" v="255" actId="5793"/>
        <pc:sldMkLst>
          <pc:docMk/>
          <pc:sldMk cId="2868655361" sldId="317"/>
        </pc:sldMkLst>
      </pc:sldChg>
      <pc:sldChg chg="modSp mod">
        <pc:chgData name="Dr Mahesh Kumar Mummadi" userId="85b447bbc4f11183" providerId="LiveId" clId="{B8AFA636-ACBD-41E7-AF8C-B0F881CAAA74}" dt="2022-03-23T02:21:58.014" v="259" actId="27636"/>
        <pc:sldMkLst>
          <pc:docMk/>
          <pc:sldMk cId="1980073051" sldId="318"/>
        </pc:sldMkLst>
      </pc:sldChg>
      <pc:sldChg chg="modSp mod">
        <pc:chgData name="Dr Mahesh Kumar Mummadi" userId="85b447bbc4f11183" providerId="LiveId" clId="{B8AFA636-ACBD-41E7-AF8C-B0F881CAAA74}" dt="2022-03-23T02:23:02.156" v="283" actId="5793"/>
        <pc:sldMkLst>
          <pc:docMk/>
          <pc:sldMk cId="2254022681" sldId="319"/>
        </pc:sldMkLst>
      </pc:sldChg>
      <pc:sldChg chg="delSp modSp mod">
        <pc:chgData name="Dr Mahesh Kumar Mummadi" userId="85b447bbc4f11183" providerId="LiveId" clId="{B8AFA636-ACBD-41E7-AF8C-B0F881CAAA74}" dt="2022-03-23T02:34:24.466" v="431" actId="14100"/>
        <pc:sldMkLst>
          <pc:docMk/>
          <pc:sldMk cId="1513993976" sldId="320"/>
        </pc:sldMkLst>
      </pc:sldChg>
      <pc:sldChg chg="delSp modSp mod">
        <pc:chgData name="Dr Mahesh Kumar Mummadi" userId="85b447bbc4f11183" providerId="LiveId" clId="{B8AFA636-ACBD-41E7-AF8C-B0F881CAAA74}" dt="2022-03-23T02:34:17.992" v="429" actId="1076"/>
        <pc:sldMkLst>
          <pc:docMk/>
          <pc:sldMk cId="1670091865" sldId="322"/>
        </pc:sldMkLst>
      </pc:sldChg>
      <pc:sldChg chg="delSp modSp mod">
        <pc:chgData name="Dr Mahesh Kumar Mummadi" userId="85b447bbc4f11183" providerId="LiveId" clId="{B8AFA636-ACBD-41E7-AF8C-B0F881CAAA74}" dt="2022-03-23T02:24:55.185" v="314" actId="208"/>
        <pc:sldMkLst>
          <pc:docMk/>
          <pc:sldMk cId="3072371808" sldId="323"/>
        </pc:sldMkLst>
      </pc:sldChg>
      <pc:sldChg chg="modSp mod">
        <pc:chgData name="Dr Mahesh Kumar Mummadi" userId="85b447bbc4f11183" providerId="LiveId" clId="{B8AFA636-ACBD-41E7-AF8C-B0F881CAAA74}" dt="2022-03-23T02:27:09.212" v="319" actId="27636"/>
        <pc:sldMkLst>
          <pc:docMk/>
          <pc:sldMk cId="3049133791" sldId="324"/>
        </pc:sldMkLst>
      </pc:sldChg>
      <pc:sldChg chg="delSp modSp mod">
        <pc:chgData name="Dr Mahesh Kumar Mummadi" userId="85b447bbc4f11183" providerId="LiveId" clId="{B8AFA636-ACBD-41E7-AF8C-B0F881CAAA74}" dt="2022-03-23T02:29:00.329" v="337" actId="1076"/>
        <pc:sldMkLst>
          <pc:docMk/>
          <pc:sldMk cId="908857195" sldId="325"/>
        </pc:sldMkLst>
      </pc:sldChg>
      <pc:sldChg chg="delSp modSp mod">
        <pc:chgData name="Dr Mahesh Kumar Mummadi" userId="85b447bbc4f11183" providerId="LiveId" clId="{B8AFA636-ACBD-41E7-AF8C-B0F881CAAA74}" dt="2022-03-23T02:29:16.269" v="346" actId="27636"/>
        <pc:sldMkLst>
          <pc:docMk/>
          <pc:sldMk cId="4184492344" sldId="326"/>
        </pc:sldMkLst>
      </pc:sldChg>
      <pc:sldChg chg="delSp modSp mod">
        <pc:chgData name="Dr Mahesh Kumar Mummadi" userId="85b447bbc4f11183" providerId="LiveId" clId="{B8AFA636-ACBD-41E7-AF8C-B0F881CAAA74}" dt="2022-03-23T02:30:57.219" v="371" actId="27636"/>
        <pc:sldMkLst>
          <pc:docMk/>
          <pc:sldMk cId="736700160" sldId="327"/>
        </pc:sldMkLst>
      </pc:sldChg>
      <pc:sldChg chg="delSp modSp mod">
        <pc:chgData name="Dr Mahesh Kumar Mummadi" userId="85b447bbc4f11183" providerId="LiveId" clId="{B8AFA636-ACBD-41E7-AF8C-B0F881CAAA74}" dt="2022-03-23T02:31:18.576" v="380" actId="1076"/>
        <pc:sldMkLst>
          <pc:docMk/>
          <pc:sldMk cId="3851073636" sldId="328"/>
        </pc:sldMkLst>
      </pc:sldChg>
      <pc:sldChg chg="modSp del mod">
        <pc:chgData name="Dr Mahesh Kumar Mummadi" userId="85b447bbc4f11183" providerId="LiveId" clId="{B8AFA636-ACBD-41E7-AF8C-B0F881CAAA74}" dt="2022-03-23T02:31:53.340" v="390" actId="47"/>
        <pc:sldMkLst>
          <pc:docMk/>
          <pc:sldMk cId="655160549" sldId="329"/>
        </pc:sldMkLst>
      </pc:sldChg>
      <pc:sldChg chg="addSp delSp modSp mod">
        <pc:chgData name="Dr Mahesh Kumar Mummadi" userId="85b447bbc4f11183" providerId="LiveId" clId="{B8AFA636-ACBD-41E7-AF8C-B0F881CAAA74}" dt="2022-03-23T03:14:41.819" v="632" actId="2711"/>
        <pc:sldMkLst>
          <pc:docMk/>
          <pc:sldMk cId="998324740" sldId="330"/>
        </pc:sldMkLst>
      </pc:sldChg>
      <pc:sldChg chg="modSp mod">
        <pc:chgData name="Dr Mahesh Kumar Mummadi" userId="85b447bbc4f11183" providerId="LiveId" clId="{B8AFA636-ACBD-41E7-AF8C-B0F881CAAA74}" dt="2022-03-23T03:15:13.012" v="638" actId="1076"/>
        <pc:sldMkLst>
          <pc:docMk/>
          <pc:sldMk cId="3296188277" sldId="331"/>
        </pc:sldMkLst>
      </pc:sldChg>
      <pc:sldChg chg="modSp mod">
        <pc:chgData name="Dr Mahesh Kumar Mummadi" userId="85b447bbc4f11183" providerId="LiveId" clId="{B8AFA636-ACBD-41E7-AF8C-B0F881CAAA74}" dt="2022-03-23T02:33:46.252" v="418" actId="27636"/>
        <pc:sldMkLst>
          <pc:docMk/>
          <pc:sldMk cId="3179141349" sldId="332"/>
        </pc:sldMkLst>
      </pc:sldChg>
      <pc:sldChg chg="delSp modSp new mod">
        <pc:chgData name="Dr Mahesh Kumar Mummadi" userId="85b447bbc4f11183" providerId="LiveId" clId="{B8AFA636-ACBD-41E7-AF8C-B0F881CAAA74}" dt="2022-03-23T03:14:48.926" v="633" actId="2711"/>
        <pc:sldMkLst>
          <pc:docMk/>
          <pc:sldMk cId="402944743" sldId="333"/>
        </pc:sldMkLst>
      </pc:sldChg>
    </pc:docChg>
  </pc:docChgLst>
  <pc:docChgLst>
    <pc:chgData name="Dr Mahesh Kumar Mummadi" userId="85b447bbc4f11183" providerId="LiveId" clId="{C2D17848-EC97-47CF-98FF-C4A15EFF8D36}"/>
    <pc:docChg chg="addSld modSld">
      <pc:chgData name="Dr Mahesh Kumar Mummadi" userId="85b447bbc4f11183" providerId="LiveId" clId="{C2D17848-EC97-47CF-98FF-C4A15EFF8D36}" dt="2024-08-06T07:22:45.808" v="0"/>
      <pc:docMkLst>
        <pc:docMk/>
      </pc:docMkLst>
      <pc:sldChg chg="add">
        <pc:chgData name="Dr Mahesh Kumar Mummadi" userId="85b447bbc4f11183" providerId="LiveId" clId="{C2D17848-EC97-47CF-98FF-C4A15EFF8D36}" dt="2024-08-06T07:22:45.808" v="0"/>
        <pc:sldMkLst>
          <pc:docMk/>
          <pc:sldMk cId="4075310448" sldId="344"/>
        </pc:sldMkLst>
      </pc:sldChg>
    </pc:docChg>
  </pc:docChgLst>
  <pc:docChgLst>
    <pc:chgData name="Dr Mahesh Kumar Mummadi" userId="85b447bbc4f11183" providerId="LiveId" clId="{9618B463-E693-2340-9E7D-1CF9ED1A4A1E}"/>
    <pc:docChg chg="undo custSel addSld delSld modSld sldOrd">
      <pc:chgData name="Dr Mahesh Kumar Mummadi" userId="85b447bbc4f11183" providerId="LiveId" clId="{9618B463-E693-2340-9E7D-1CF9ED1A4A1E}" dt="2025-04-01T06:41:17.411" v="2420" actId="5793"/>
      <pc:docMkLst>
        <pc:docMk/>
      </pc:docMkLst>
      <pc:sldChg chg="modSp mod modShow">
        <pc:chgData name="Dr Mahesh Kumar Mummadi" userId="85b447bbc4f11183" providerId="LiveId" clId="{9618B463-E693-2340-9E7D-1CF9ED1A4A1E}" dt="2025-04-01T02:44:24.253" v="1004" actId="729"/>
        <pc:sldMkLst>
          <pc:docMk/>
          <pc:sldMk cId="508693975" sldId="259"/>
        </pc:sldMkLst>
      </pc:sldChg>
      <pc:sldChg chg="modSp mod">
        <pc:chgData name="Dr Mahesh Kumar Mummadi" userId="85b447bbc4f11183" providerId="LiveId" clId="{9618B463-E693-2340-9E7D-1CF9ED1A4A1E}" dt="2025-03-27T16:33:38.060" v="286" actId="207"/>
        <pc:sldMkLst>
          <pc:docMk/>
          <pc:sldMk cId="0" sldId="377"/>
        </pc:sldMkLst>
        <pc:graphicFrameChg chg="mod modGraphic">
          <ac:chgData name="Dr Mahesh Kumar Mummadi" userId="85b447bbc4f11183" providerId="LiveId" clId="{9618B463-E693-2340-9E7D-1CF9ED1A4A1E}" dt="2025-03-27T16:33:38.060" v="286" actId="207"/>
          <ac:graphicFrameMkLst>
            <pc:docMk/>
            <pc:sldMk cId="0" sldId="377"/>
            <ac:graphicFrameMk id="3" creationId="{39CB354F-F189-F325-AA2D-9DDBA9ED44DA}"/>
          </ac:graphicFrameMkLst>
        </pc:graphicFrameChg>
      </pc:sldChg>
      <pc:sldChg chg="del">
        <pc:chgData name="Dr Mahesh Kumar Mummadi" userId="85b447bbc4f11183" providerId="LiveId" clId="{9618B463-E693-2340-9E7D-1CF9ED1A4A1E}" dt="2025-03-27T16:30:02.647" v="257" actId="2696"/>
        <pc:sldMkLst>
          <pc:docMk/>
          <pc:sldMk cId="1167078658" sldId="383"/>
        </pc:sldMkLst>
      </pc:sldChg>
      <pc:sldChg chg="add del">
        <pc:chgData name="Dr Mahesh Kumar Mummadi" userId="85b447bbc4f11183" providerId="LiveId" clId="{9618B463-E693-2340-9E7D-1CF9ED1A4A1E}" dt="2025-03-27T16:29:42.363" v="252"/>
        <pc:sldMkLst>
          <pc:docMk/>
          <pc:sldMk cId="733744103" sldId="385"/>
        </pc:sldMkLst>
      </pc:sldChg>
      <pc:sldChg chg="add del">
        <pc:chgData name="Dr Mahesh Kumar Mummadi" userId="85b447bbc4f11183" providerId="LiveId" clId="{9618B463-E693-2340-9E7D-1CF9ED1A4A1E}" dt="2025-03-27T16:29:42.363" v="252"/>
        <pc:sldMkLst>
          <pc:docMk/>
          <pc:sldMk cId="907933311" sldId="386"/>
        </pc:sldMkLst>
      </pc:sldChg>
      <pc:sldChg chg="add del">
        <pc:chgData name="Dr Mahesh Kumar Mummadi" userId="85b447bbc4f11183" providerId="LiveId" clId="{9618B463-E693-2340-9E7D-1CF9ED1A4A1E}" dt="2025-03-27T16:29:42.363" v="252"/>
        <pc:sldMkLst>
          <pc:docMk/>
          <pc:sldMk cId="2799941559" sldId="388"/>
        </pc:sldMkLst>
      </pc:sldChg>
      <pc:sldChg chg="modSp mod ord">
        <pc:chgData name="Dr Mahesh Kumar Mummadi" userId="85b447bbc4f11183" providerId="LiveId" clId="{9618B463-E693-2340-9E7D-1CF9ED1A4A1E}" dt="2025-03-27T16:32:57.737" v="284" actId="20577"/>
        <pc:sldMkLst>
          <pc:docMk/>
          <pc:sldMk cId="1814419559" sldId="389"/>
        </pc:sldMkLst>
      </pc:sldChg>
      <pc:sldChg chg="add del">
        <pc:chgData name="Dr Mahesh Kumar Mummadi" userId="85b447bbc4f11183" providerId="LiveId" clId="{9618B463-E693-2340-9E7D-1CF9ED1A4A1E}" dt="2025-03-27T16:29:42.363" v="252"/>
        <pc:sldMkLst>
          <pc:docMk/>
          <pc:sldMk cId="1396202566" sldId="395"/>
        </pc:sldMkLst>
      </pc:sldChg>
      <pc:sldChg chg="modSp add del mod modNotesTx">
        <pc:chgData name="Dr Mahesh Kumar Mummadi" userId="85b447bbc4f11183" providerId="LiveId" clId="{9618B463-E693-2340-9E7D-1CF9ED1A4A1E}" dt="2025-03-27T16:32:37.819" v="272" actId="20577"/>
        <pc:sldMkLst>
          <pc:docMk/>
          <pc:sldMk cId="2074096191" sldId="397"/>
        </pc:sldMkLst>
      </pc:sldChg>
      <pc:sldChg chg="del">
        <pc:chgData name="Dr Mahesh Kumar Mummadi" userId="85b447bbc4f11183" providerId="LiveId" clId="{9618B463-E693-2340-9E7D-1CF9ED1A4A1E}" dt="2025-03-27T16:29:02.623" v="249" actId="2696"/>
        <pc:sldMkLst>
          <pc:docMk/>
          <pc:sldMk cId="2989243338" sldId="404"/>
        </pc:sldMkLst>
      </pc:sldChg>
      <pc:sldChg chg="add">
        <pc:chgData name="Dr Mahesh Kumar Mummadi" userId="85b447bbc4f11183" providerId="LiveId" clId="{9618B463-E693-2340-9E7D-1CF9ED1A4A1E}" dt="2025-03-27T16:29:42.363" v="252"/>
        <pc:sldMkLst>
          <pc:docMk/>
          <pc:sldMk cId="502945942" sldId="405"/>
        </pc:sldMkLst>
      </pc:sldChg>
      <pc:sldChg chg="del">
        <pc:chgData name="Dr Mahesh Kumar Mummadi" userId="85b447bbc4f11183" providerId="LiveId" clId="{9618B463-E693-2340-9E7D-1CF9ED1A4A1E}" dt="2025-03-27T16:29:03.181" v="250" actId="2696"/>
        <pc:sldMkLst>
          <pc:docMk/>
          <pc:sldMk cId="1258502564" sldId="405"/>
        </pc:sldMkLst>
      </pc:sldChg>
      <pc:sldChg chg="addSp delSp modSp del mod">
        <pc:chgData name="Dr Mahesh Kumar Mummadi" userId="85b447bbc4f11183" providerId="LiveId" clId="{9618B463-E693-2340-9E7D-1CF9ED1A4A1E}" dt="2025-03-27T16:06:59.141" v="151" actId="2696"/>
        <pc:sldMkLst>
          <pc:docMk/>
          <pc:sldMk cId="348929395" sldId="406"/>
        </pc:sldMkLst>
      </pc:sldChg>
      <pc:sldChg chg="add">
        <pc:chgData name="Dr Mahesh Kumar Mummadi" userId="85b447bbc4f11183" providerId="LiveId" clId="{9618B463-E693-2340-9E7D-1CF9ED1A4A1E}" dt="2025-03-27T16:29:42.363" v="252"/>
        <pc:sldMkLst>
          <pc:docMk/>
          <pc:sldMk cId="2399138968" sldId="406"/>
        </pc:sldMkLst>
      </pc:sldChg>
      <pc:sldChg chg="del">
        <pc:chgData name="Dr Mahesh Kumar Mummadi" userId="85b447bbc4f11183" providerId="LiveId" clId="{9618B463-E693-2340-9E7D-1CF9ED1A4A1E}" dt="2025-03-27T15:51:38.405" v="37" actId="2696"/>
        <pc:sldMkLst>
          <pc:docMk/>
          <pc:sldMk cId="4192512272" sldId="407"/>
        </pc:sldMkLst>
      </pc:sldChg>
      <pc:sldChg chg="addSp delSp modSp mod">
        <pc:chgData name="Dr Mahesh Kumar Mummadi" userId="85b447bbc4f11183" providerId="LiveId" clId="{9618B463-E693-2340-9E7D-1CF9ED1A4A1E}" dt="2025-04-01T03:26:45.544" v="1347" actId="113"/>
        <pc:sldMkLst>
          <pc:docMk/>
          <pc:sldMk cId="1703348741" sldId="408"/>
        </pc:sldMkLst>
      </pc:sldChg>
      <pc:sldChg chg="modSp mod ord">
        <pc:chgData name="Dr Mahesh Kumar Mummadi" userId="85b447bbc4f11183" providerId="LiveId" clId="{9618B463-E693-2340-9E7D-1CF9ED1A4A1E}" dt="2025-04-01T03:28:27.728" v="1385" actId="20578"/>
        <pc:sldMkLst>
          <pc:docMk/>
          <pc:sldMk cId="4061742480" sldId="409"/>
        </pc:sldMkLst>
      </pc:sldChg>
      <pc:sldChg chg="mod ord">
        <pc:chgData name="Dr Mahesh Kumar Mummadi" userId="85b447bbc4f11183" providerId="LiveId" clId="{9618B463-E693-2340-9E7D-1CF9ED1A4A1E}" dt="2025-03-28T08:09:10.915" v="726" actId="27918"/>
        <pc:sldMkLst>
          <pc:docMk/>
          <pc:sldMk cId="3859116206" sldId="410"/>
        </pc:sldMkLst>
      </pc:sldChg>
      <pc:sldChg chg="addSp delSp modSp new mod ord">
        <pc:chgData name="Dr Mahesh Kumar Mummadi" userId="85b447bbc4f11183" providerId="LiveId" clId="{9618B463-E693-2340-9E7D-1CF9ED1A4A1E}" dt="2025-04-01T03:25:25.030" v="1253" actId="20578"/>
        <pc:sldMkLst>
          <pc:docMk/>
          <pc:sldMk cId="2181104371" sldId="411"/>
        </pc:sldMkLst>
      </pc:sldChg>
      <pc:sldChg chg="del">
        <pc:chgData name="Dr Mahesh Kumar Mummadi" userId="85b447bbc4f11183" providerId="LiveId" clId="{9618B463-E693-2340-9E7D-1CF9ED1A4A1E}" dt="2025-03-27T15:48:19.158" v="36" actId="2696"/>
        <pc:sldMkLst>
          <pc:docMk/>
          <pc:sldMk cId="3707012198" sldId="411"/>
        </pc:sldMkLst>
      </pc:sldChg>
      <pc:sldChg chg="add">
        <pc:chgData name="Dr Mahesh Kumar Mummadi" userId="85b447bbc4f11183" providerId="LiveId" clId="{9618B463-E693-2340-9E7D-1CF9ED1A4A1E}" dt="2025-03-27T16:29:42.363" v="252"/>
        <pc:sldMkLst>
          <pc:docMk/>
          <pc:sldMk cId="4099742722" sldId="412"/>
        </pc:sldMkLst>
      </pc:sldChg>
      <pc:sldChg chg="addSp delSp modSp new del mod">
        <pc:chgData name="Dr Mahesh Kumar Mummadi" userId="85b447bbc4f11183" providerId="LiveId" clId="{9618B463-E693-2340-9E7D-1CF9ED1A4A1E}" dt="2025-03-27T16:52:47.808" v="525" actId="2696"/>
        <pc:sldMkLst>
          <pc:docMk/>
          <pc:sldMk cId="3757748041" sldId="413"/>
        </pc:sldMkLst>
      </pc:sldChg>
      <pc:sldChg chg="new del">
        <pc:chgData name="Dr Mahesh Kumar Mummadi" userId="85b447bbc4f11183" providerId="LiveId" clId="{9618B463-E693-2340-9E7D-1CF9ED1A4A1E}" dt="2025-03-27T16:46:34.527" v="382" actId="2696"/>
        <pc:sldMkLst>
          <pc:docMk/>
          <pc:sldMk cId="2140704291" sldId="414"/>
        </pc:sldMkLst>
      </pc:sldChg>
      <pc:sldChg chg="addSp delSp modSp add mod ord modShow">
        <pc:chgData name="Dr Mahesh Kumar Mummadi" userId="85b447bbc4f11183" providerId="LiveId" clId="{9618B463-E693-2340-9E7D-1CF9ED1A4A1E}" dt="2025-04-01T03:24:44.869" v="1252" actId="20577"/>
        <pc:sldMkLst>
          <pc:docMk/>
          <pc:sldMk cId="3143868156" sldId="415"/>
        </pc:sldMkLst>
      </pc:sldChg>
      <pc:sldChg chg="addSp delSp modSp new mod ord">
        <pc:chgData name="Dr Mahesh Kumar Mummadi" userId="85b447bbc4f11183" providerId="LiveId" clId="{9618B463-E693-2340-9E7D-1CF9ED1A4A1E}" dt="2025-04-01T02:55:01.294" v="1041" actId="20578"/>
        <pc:sldMkLst>
          <pc:docMk/>
          <pc:sldMk cId="1015808077" sldId="416"/>
        </pc:sldMkLst>
      </pc:sldChg>
      <pc:sldChg chg="addSp delSp modSp new mod ord modShow">
        <pc:chgData name="Dr Mahesh Kumar Mummadi" userId="85b447bbc4f11183" providerId="LiveId" clId="{9618B463-E693-2340-9E7D-1CF9ED1A4A1E}" dt="2025-04-01T02:55:01.294" v="1041" actId="20578"/>
        <pc:sldMkLst>
          <pc:docMk/>
          <pc:sldMk cId="1530571735" sldId="417"/>
        </pc:sldMkLst>
      </pc:sldChg>
      <pc:sldChg chg="addSp modSp new mod">
        <pc:chgData name="Dr Mahesh Kumar Mummadi" userId="85b447bbc4f11183" providerId="LiveId" clId="{9618B463-E693-2340-9E7D-1CF9ED1A4A1E}" dt="2025-03-28T08:19:03.112" v="741" actId="1076"/>
        <pc:sldMkLst>
          <pc:docMk/>
          <pc:sldMk cId="1243737708" sldId="418"/>
        </pc:sldMkLst>
      </pc:sldChg>
      <pc:sldChg chg="addSp delSp modSp new mod">
        <pc:chgData name="Dr Mahesh Kumar Mummadi" userId="85b447bbc4f11183" providerId="LiveId" clId="{9618B463-E693-2340-9E7D-1CF9ED1A4A1E}" dt="2025-04-01T02:47:38.136" v="1008" actId="27636"/>
        <pc:sldMkLst>
          <pc:docMk/>
          <pc:sldMk cId="3077874213" sldId="419"/>
        </pc:sldMkLst>
      </pc:sldChg>
      <pc:sldChg chg="addSp delSp modSp new mod">
        <pc:chgData name="Dr Mahesh Kumar Mummadi" userId="85b447bbc4f11183" providerId="LiveId" clId="{9618B463-E693-2340-9E7D-1CF9ED1A4A1E}" dt="2025-04-01T02:47:51.718" v="1011" actId="14100"/>
        <pc:sldMkLst>
          <pc:docMk/>
          <pc:sldMk cId="2455113295" sldId="420"/>
        </pc:sldMkLst>
      </pc:sldChg>
      <pc:sldChg chg="addSp delSp modSp new mod">
        <pc:chgData name="Dr Mahesh Kumar Mummadi" userId="85b447bbc4f11183" providerId="LiveId" clId="{9618B463-E693-2340-9E7D-1CF9ED1A4A1E}" dt="2025-04-01T03:26:03.191" v="1331" actId="1076"/>
        <pc:sldMkLst>
          <pc:docMk/>
          <pc:sldMk cId="3556981238" sldId="422"/>
        </pc:sldMkLst>
      </pc:sldChg>
      <pc:sldChg chg="addSp delSp modSp new mod">
        <pc:chgData name="Dr Mahesh Kumar Mummadi" userId="85b447bbc4f11183" providerId="LiveId" clId="{9618B463-E693-2340-9E7D-1CF9ED1A4A1E}" dt="2025-04-01T03:26:25.910" v="1346" actId="14100"/>
        <pc:sldMkLst>
          <pc:docMk/>
          <pc:sldMk cId="1751167756" sldId="423"/>
        </pc:sldMkLst>
      </pc:sldChg>
      <pc:sldChg chg="modSp new del mod ord">
        <pc:chgData name="Dr Mahesh Kumar Mummadi" userId="85b447bbc4f11183" providerId="LiveId" clId="{9618B463-E693-2340-9E7D-1CF9ED1A4A1E}" dt="2025-04-01T03:21:30.973" v="1238" actId="2696"/>
        <pc:sldMkLst>
          <pc:docMk/>
          <pc:sldMk cId="2782867315" sldId="424"/>
        </pc:sldMkLst>
      </pc:sldChg>
      <pc:sldChg chg="addSp delSp modSp new mod">
        <pc:chgData name="Dr Mahesh Kumar Mummadi" userId="85b447bbc4f11183" providerId="LiveId" clId="{9618B463-E693-2340-9E7D-1CF9ED1A4A1E}" dt="2025-04-01T03:21:22.628" v="1237" actId="1076"/>
        <pc:sldMkLst>
          <pc:docMk/>
          <pc:sldMk cId="2551785160" sldId="425"/>
        </pc:sldMkLst>
      </pc:sldChg>
      <pc:sldChg chg="addSp modSp new mod">
        <pc:chgData name="Dr Mahesh Kumar Mummadi" userId="85b447bbc4f11183" providerId="LiveId" clId="{9618B463-E693-2340-9E7D-1CF9ED1A4A1E}" dt="2025-04-01T03:33:19.459" v="1424" actId="14100"/>
        <pc:sldMkLst>
          <pc:docMk/>
          <pc:sldMk cId="3415092057" sldId="426"/>
        </pc:sldMkLst>
      </pc:sldChg>
      <pc:sldChg chg="modSp new mod ord">
        <pc:chgData name="Dr Mahesh Kumar Mummadi" userId="85b447bbc4f11183" providerId="LiveId" clId="{9618B463-E693-2340-9E7D-1CF9ED1A4A1E}" dt="2025-04-01T06:41:17.411" v="2420" actId="5793"/>
        <pc:sldMkLst>
          <pc:docMk/>
          <pc:sldMk cId="419365608" sldId="435"/>
        </pc:sldMkLst>
      </pc:sldChg>
    </pc:docChg>
  </pc:docChgLst>
  <pc:docChgLst>
    <pc:chgData name="Dr Mahesh Kumar Mummadi" userId="85b447bbc4f11183" providerId="LiveId" clId="{283257E9-8338-42FB-949B-C9D031F8F731}"/>
    <pc:docChg chg="undo custSel addSld delSld modSld">
      <pc:chgData name="Dr Mahesh Kumar Mummadi" userId="85b447bbc4f11183" providerId="LiveId" clId="{283257E9-8338-42FB-949B-C9D031F8F731}" dt="2025-05-08T11:11:46.481" v="288" actId="14100"/>
      <pc:docMkLst>
        <pc:docMk/>
      </pc:docMkLst>
      <pc:sldChg chg="modSp mod">
        <pc:chgData name="Dr Mahesh Kumar Mummadi" userId="85b447bbc4f11183" providerId="LiveId" clId="{283257E9-8338-42FB-949B-C9D031F8F731}" dt="2025-04-29T10:43:05.285" v="87" actId="14100"/>
        <pc:sldMkLst>
          <pc:docMk/>
          <pc:sldMk cId="1513993976" sldId="320"/>
        </pc:sldMkLst>
      </pc:sldChg>
      <pc:sldChg chg="modSp mod">
        <pc:chgData name="Dr Mahesh Kumar Mummadi" userId="85b447bbc4f11183" providerId="LiveId" clId="{283257E9-8338-42FB-949B-C9D031F8F731}" dt="2025-04-29T10:42:43.338" v="82" actId="1076"/>
        <pc:sldMkLst>
          <pc:docMk/>
          <pc:sldMk cId="4237863572" sldId="347"/>
        </pc:sldMkLst>
      </pc:sldChg>
      <pc:sldChg chg="delSp modSp mod">
        <pc:chgData name="Dr Mahesh Kumar Mummadi" userId="85b447bbc4f11183" providerId="LiveId" clId="{283257E9-8338-42FB-949B-C9D031F8F731}" dt="2025-04-29T10:42:19.984" v="79" actId="1076"/>
        <pc:sldMkLst>
          <pc:docMk/>
          <pc:sldMk cId="2338725891" sldId="349"/>
        </pc:sldMkLst>
      </pc:sldChg>
      <pc:sldChg chg="modSp mod">
        <pc:chgData name="Dr Mahesh Kumar Mummadi" userId="85b447bbc4f11183" providerId="LiveId" clId="{283257E9-8338-42FB-949B-C9D031F8F731}" dt="2025-04-29T10:42:46.977" v="83" actId="404"/>
        <pc:sldMkLst>
          <pc:docMk/>
          <pc:sldMk cId="1478881635" sldId="350"/>
        </pc:sldMkLst>
      </pc:sldChg>
      <pc:sldChg chg="modSp mod">
        <pc:chgData name="Dr Mahesh Kumar Mummadi" userId="85b447bbc4f11183" providerId="LiveId" clId="{283257E9-8338-42FB-949B-C9D031F8F731}" dt="2025-05-08T07:37:46.769" v="277" actId="20577"/>
        <pc:sldMkLst>
          <pc:docMk/>
          <pc:sldMk cId="0" sldId="359"/>
        </pc:sldMkLst>
      </pc:sldChg>
      <pc:sldChg chg="modSp mod">
        <pc:chgData name="Dr Mahesh Kumar Mummadi" userId="85b447bbc4f11183" providerId="LiveId" clId="{283257E9-8338-42FB-949B-C9D031F8F731}" dt="2025-04-29T07:36:04.584" v="21" actId="20577"/>
        <pc:sldMkLst>
          <pc:docMk/>
          <pc:sldMk cId="907933311" sldId="386"/>
        </pc:sldMkLst>
      </pc:sldChg>
      <pc:sldChg chg="delSp modSp mod">
        <pc:chgData name="Dr Mahesh Kumar Mummadi" userId="85b447bbc4f11183" providerId="LiveId" clId="{283257E9-8338-42FB-949B-C9D031F8F731}" dt="2025-04-29T07:35:55.758" v="17" actId="255"/>
        <pc:sldMkLst>
          <pc:docMk/>
          <pc:sldMk cId="502945942" sldId="405"/>
        </pc:sldMkLst>
      </pc:sldChg>
      <pc:sldChg chg="modSp mod">
        <pc:chgData name="Dr Mahesh Kumar Mummadi" userId="85b447bbc4f11183" providerId="LiveId" clId="{283257E9-8338-42FB-949B-C9D031F8F731}" dt="2025-04-29T11:04:45.439" v="89"/>
        <pc:sldMkLst>
          <pc:docMk/>
          <pc:sldMk cId="1703348741" sldId="408"/>
        </pc:sldMkLst>
      </pc:sldChg>
      <pc:sldChg chg="modSp mod">
        <pc:chgData name="Dr Mahesh Kumar Mummadi" userId="85b447bbc4f11183" providerId="LiveId" clId="{283257E9-8338-42FB-949B-C9D031F8F731}" dt="2025-04-29T08:47:40.103" v="56" actId="2084"/>
        <pc:sldMkLst>
          <pc:docMk/>
          <pc:sldMk cId="4061742480" sldId="409"/>
        </pc:sldMkLst>
      </pc:sldChg>
      <pc:sldChg chg="addSp">
        <pc:chgData name="Dr Mahesh Kumar Mummadi" userId="85b447bbc4f11183" providerId="LiveId" clId="{283257E9-8338-42FB-949B-C9D031F8F731}" dt="2025-04-29T09:35:23.598" v="57"/>
        <pc:sldMkLst>
          <pc:docMk/>
          <pc:sldMk cId="3415092057" sldId="426"/>
        </pc:sldMkLst>
      </pc:sldChg>
      <pc:sldChg chg="modSp mod">
        <pc:chgData name="Dr Mahesh Kumar Mummadi" userId="85b447bbc4f11183" providerId="LiveId" clId="{283257E9-8338-42FB-949B-C9D031F8F731}" dt="2025-04-29T12:08:18.546" v="91" actId="14100"/>
        <pc:sldMkLst>
          <pc:docMk/>
          <pc:sldMk cId="1826941973" sldId="441"/>
        </pc:sldMkLst>
      </pc:sldChg>
      <pc:sldChg chg="add del">
        <pc:chgData name="Dr Mahesh Kumar Mummadi" userId="85b447bbc4f11183" providerId="LiveId" clId="{283257E9-8338-42FB-949B-C9D031F8F731}" dt="2025-04-29T07:35:04.162" v="2" actId="47"/>
        <pc:sldMkLst>
          <pc:docMk/>
          <pc:sldMk cId="2937293444" sldId="444"/>
        </pc:sldMkLst>
      </pc:sldChg>
      <pc:sldChg chg="add del">
        <pc:chgData name="Dr Mahesh Kumar Mummadi" userId="85b447bbc4f11183" providerId="LiveId" clId="{283257E9-8338-42FB-949B-C9D031F8F731}" dt="2025-04-29T07:35:04.568" v="3" actId="47"/>
        <pc:sldMkLst>
          <pc:docMk/>
          <pc:sldMk cId="1457560256" sldId="447"/>
        </pc:sldMkLst>
      </pc:sldChg>
      <pc:sldChg chg="addSp delSp modSp new mod">
        <pc:chgData name="Dr Mahesh Kumar Mummadi" userId="85b447bbc4f11183" providerId="LiveId" clId="{283257E9-8338-42FB-949B-C9D031F8F731}" dt="2025-04-29T12:08:49.008" v="94" actId="1076"/>
        <pc:sldMkLst>
          <pc:docMk/>
          <pc:sldMk cId="1974501816" sldId="448"/>
        </pc:sldMkLst>
      </pc:sldChg>
      <pc:sldChg chg="addSp modSp new mod">
        <pc:chgData name="Dr Mahesh Kumar Mummadi" userId="85b447bbc4f11183" providerId="LiveId" clId="{283257E9-8338-42FB-949B-C9D031F8F731}" dt="2025-05-01T13:35:44.876" v="103" actId="27636"/>
        <pc:sldMkLst>
          <pc:docMk/>
          <pc:sldMk cId="1319155755" sldId="449"/>
        </pc:sldMkLst>
      </pc:sldChg>
      <pc:sldChg chg="addSp delSp modSp mod">
        <pc:chgData name="Dr Mahesh Kumar Mummadi" userId="85b447bbc4f11183" providerId="LiveId" clId="{283257E9-8338-42FB-949B-C9D031F8F731}" dt="2025-05-05T05:14:12.737" v="269" actId="1076"/>
        <pc:sldMkLst>
          <pc:docMk/>
          <pc:sldMk cId="3103345114" sldId="457"/>
        </pc:sldMkLst>
      </pc:sldChg>
      <pc:sldChg chg="modSp mod">
        <pc:chgData name="Dr Mahesh Kumar Mummadi" userId="85b447bbc4f11183" providerId="LiveId" clId="{283257E9-8338-42FB-949B-C9D031F8F731}" dt="2025-05-08T08:10:54.858" v="284" actId="20577"/>
        <pc:sldMkLst>
          <pc:docMk/>
          <pc:sldMk cId="464916458" sldId="459"/>
        </pc:sldMkLst>
        <pc:spChg chg="mod">
          <ac:chgData name="Dr Mahesh Kumar Mummadi" userId="85b447bbc4f11183" providerId="LiveId" clId="{283257E9-8338-42FB-949B-C9D031F8F731}" dt="2025-05-08T08:10:54.858" v="284" actId="20577"/>
          <ac:spMkLst>
            <pc:docMk/>
            <pc:sldMk cId="464916458" sldId="459"/>
            <ac:spMk id="3" creationId="{981B81A9-E7EC-FC43-AD59-9FADD7FC05AE}"/>
          </ac:spMkLst>
        </pc:spChg>
      </pc:sldChg>
      <pc:sldChg chg="addSp delSp modSp new mod">
        <pc:chgData name="Dr Mahesh Kumar Mummadi" userId="85b447bbc4f11183" providerId="LiveId" clId="{283257E9-8338-42FB-949B-C9D031F8F731}" dt="2025-05-08T11:11:46.481" v="288" actId="14100"/>
        <pc:sldMkLst>
          <pc:docMk/>
          <pc:sldMk cId="1098831232" sldId="462"/>
        </pc:sldMkLst>
      </pc:sldChg>
    </pc:docChg>
  </pc:docChgLst>
  <pc:docChgLst>
    <pc:chgData name="Dr Mahesh Kumar Mummadi" userId="85b447bbc4f11183" providerId="LiveId" clId="{D961AD40-CCA8-4934-AF0E-71096885A2D8}"/>
    <pc:docChg chg="undo redo custSel addSld delSld modSld sldOrd modMainMaster modNotesMaster">
      <pc:chgData name="Dr Mahesh Kumar Mummadi" userId="85b447bbc4f11183" providerId="LiveId" clId="{D961AD40-CCA8-4934-AF0E-71096885A2D8}" dt="2023-02-13T15:09:06.415" v="901" actId="1076"/>
      <pc:docMkLst>
        <pc:docMk/>
      </pc:docMkLst>
      <pc:sldChg chg="addSp delSp modSp mod setBg">
        <pc:chgData name="Dr Mahesh Kumar Mummadi" userId="85b447bbc4f11183" providerId="LiveId" clId="{D961AD40-CCA8-4934-AF0E-71096885A2D8}" dt="2023-02-13T14:59:31.455" v="811"/>
        <pc:sldMkLst>
          <pc:docMk/>
          <pc:sldMk cId="3580268532" sldId="256"/>
        </pc:sldMkLst>
      </pc:sldChg>
      <pc:sldChg chg="delSp modSp mod">
        <pc:chgData name="Dr Mahesh Kumar Mummadi" userId="85b447bbc4f11183" providerId="LiveId" clId="{D961AD40-CCA8-4934-AF0E-71096885A2D8}" dt="2023-02-13T14:53:50.057" v="753" actId="14100"/>
        <pc:sldMkLst>
          <pc:docMk/>
          <pc:sldMk cId="0" sldId="257"/>
        </pc:sldMkLst>
      </pc:sldChg>
      <pc:sldChg chg="modSp del">
        <pc:chgData name="Dr Mahesh Kumar Mummadi" userId="85b447bbc4f11183" providerId="LiveId" clId="{D961AD40-CCA8-4934-AF0E-71096885A2D8}" dt="2023-02-13T15:07:29.333" v="884" actId="47"/>
        <pc:sldMkLst>
          <pc:docMk/>
          <pc:sldMk cId="0" sldId="258"/>
        </pc:sldMkLst>
      </pc:sldChg>
      <pc:sldChg chg="modSp del">
        <pc:chgData name="Dr Mahesh Kumar Mummadi" userId="85b447bbc4f11183" providerId="LiveId" clId="{D961AD40-CCA8-4934-AF0E-71096885A2D8}" dt="2023-02-13T15:07:27.843" v="883" actId="47"/>
        <pc:sldMkLst>
          <pc:docMk/>
          <pc:sldMk cId="0" sldId="259"/>
        </pc:sldMkLst>
      </pc:sldChg>
      <pc:sldChg chg="modSp del">
        <pc:chgData name="Dr Mahesh Kumar Mummadi" userId="85b447bbc4f11183" providerId="LiveId" clId="{D961AD40-CCA8-4934-AF0E-71096885A2D8}" dt="2023-02-13T15:07:26.133" v="882" actId="47"/>
        <pc:sldMkLst>
          <pc:docMk/>
          <pc:sldMk cId="0" sldId="260"/>
        </pc:sldMkLst>
      </pc:sldChg>
      <pc:sldChg chg="modSp mod">
        <pc:chgData name="Dr Mahesh Kumar Mummadi" userId="85b447bbc4f11183" providerId="LiveId" clId="{D961AD40-CCA8-4934-AF0E-71096885A2D8}" dt="2023-02-13T14:54:16.740" v="762" actId="14100"/>
        <pc:sldMkLst>
          <pc:docMk/>
          <pc:sldMk cId="0" sldId="261"/>
        </pc:sldMkLst>
      </pc:sldChg>
      <pc:sldChg chg="modSp mod">
        <pc:chgData name="Dr Mahesh Kumar Mummadi" userId="85b447bbc4f11183" providerId="LiveId" clId="{D961AD40-CCA8-4934-AF0E-71096885A2D8}" dt="2023-02-13T14:54:31.964" v="765" actId="255"/>
        <pc:sldMkLst>
          <pc:docMk/>
          <pc:sldMk cId="0" sldId="262"/>
        </pc:sldMkLst>
      </pc:sldChg>
      <pc:sldChg chg="modSp">
        <pc:chgData name="Dr Mahesh Kumar Mummadi" userId="85b447bbc4f11183" providerId="LiveId" clId="{D961AD40-CCA8-4934-AF0E-71096885A2D8}" dt="2023-02-13T11:05:46.311" v="286"/>
        <pc:sldMkLst>
          <pc:docMk/>
          <pc:sldMk cId="0" sldId="267"/>
        </pc:sldMkLst>
      </pc:sldChg>
      <pc:sldChg chg="modSp">
        <pc:chgData name="Dr Mahesh Kumar Mummadi" userId="85b447bbc4f11183" providerId="LiveId" clId="{D961AD40-CCA8-4934-AF0E-71096885A2D8}" dt="2023-02-13T11:05:46.311" v="286"/>
        <pc:sldMkLst>
          <pc:docMk/>
          <pc:sldMk cId="0" sldId="275"/>
        </pc:sldMkLst>
      </pc:sldChg>
      <pc:sldChg chg="modSp">
        <pc:chgData name="Dr Mahesh Kumar Mummadi" userId="85b447bbc4f11183" providerId="LiveId" clId="{D961AD40-CCA8-4934-AF0E-71096885A2D8}" dt="2023-02-13T11:05:46.311" v="286"/>
        <pc:sldMkLst>
          <pc:docMk/>
          <pc:sldMk cId="473666081" sldId="277"/>
        </pc:sldMkLst>
      </pc:sldChg>
      <pc:sldChg chg="modSp mod">
        <pc:chgData name="Dr Mahesh Kumar Mummadi" userId="85b447bbc4f11183" providerId="LiveId" clId="{D961AD40-CCA8-4934-AF0E-71096885A2D8}" dt="2023-02-13T14:54:00.360" v="757" actId="27636"/>
        <pc:sldMkLst>
          <pc:docMk/>
          <pc:sldMk cId="1629090798" sldId="315"/>
        </pc:sldMkLst>
      </pc:sldChg>
      <pc:sldChg chg="modSp mod">
        <pc:chgData name="Dr Mahesh Kumar Mummadi" userId="85b447bbc4f11183" providerId="LiveId" clId="{D961AD40-CCA8-4934-AF0E-71096885A2D8}" dt="2023-02-13T14:54:08.594" v="760" actId="14100"/>
        <pc:sldMkLst>
          <pc:docMk/>
          <pc:sldMk cId="2424045421" sldId="316"/>
        </pc:sldMkLst>
      </pc:sldChg>
      <pc:sldChg chg="modSp">
        <pc:chgData name="Dr Mahesh Kumar Mummadi" userId="85b447bbc4f11183" providerId="LiveId" clId="{D961AD40-CCA8-4934-AF0E-71096885A2D8}" dt="2023-02-13T11:05:46.311" v="286"/>
        <pc:sldMkLst>
          <pc:docMk/>
          <pc:sldMk cId="2868655361" sldId="317"/>
        </pc:sldMkLst>
      </pc:sldChg>
      <pc:sldChg chg="modSp mod">
        <pc:chgData name="Dr Mahesh Kumar Mummadi" userId="85b447bbc4f11183" providerId="LiveId" clId="{D961AD40-CCA8-4934-AF0E-71096885A2D8}" dt="2023-02-13T11:05:46.501" v="289" actId="27636"/>
        <pc:sldMkLst>
          <pc:docMk/>
          <pc:sldMk cId="1980073051" sldId="318"/>
        </pc:sldMkLst>
      </pc:sldChg>
      <pc:sldChg chg="modSp mod">
        <pc:chgData name="Dr Mahesh Kumar Mummadi" userId="85b447bbc4f11183" providerId="LiveId" clId="{D961AD40-CCA8-4934-AF0E-71096885A2D8}" dt="2023-02-13T14:56:27.839" v="781" actId="14100"/>
        <pc:sldMkLst>
          <pc:docMk/>
          <pc:sldMk cId="2254022681" sldId="319"/>
        </pc:sldMkLst>
      </pc:sldChg>
      <pc:sldChg chg="addSp delSp modSp mod setBg">
        <pc:chgData name="Dr Mahesh Kumar Mummadi" userId="85b447bbc4f11183" providerId="LiveId" clId="{D961AD40-CCA8-4934-AF0E-71096885A2D8}" dt="2023-02-13T14:59:46.235" v="813" actId="26606"/>
        <pc:sldMkLst>
          <pc:docMk/>
          <pc:sldMk cId="1513993976" sldId="320"/>
        </pc:sldMkLst>
      </pc:sldChg>
      <pc:sldChg chg="modSp mod">
        <pc:chgData name="Dr Mahesh Kumar Mummadi" userId="85b447bbc4f11183" providerId="LiveId" clId="{D961AD40-CCA8-4934-AF0E-71096885A2D8}" dt="2023-02-13T14:59:59.264" v="818" actId="27636"/>
        <pc:sldMkLst>
          <pc:docMk/>
          <pc:sldMk cId="1670091865" sldId="322"/>
        </pc:sldMkLst>
      </pc:sldChg>
      <pc:sldChg chg="modSp mod">
        <pc:chgData name="Dr Mahesh Kumar Mummadi" userId="85b447bbc4f11183" providerId="LiveId" clId="{D961AD40-CCA8-4934-AF0E-71096885A2D8}" dt="2023-02-13T15:00:22.290" v="824" actId="14100"/>
        <pc:sldMkLst>
          <pc:docMk/>
          <pc:sldMk cId="3072371808" sldId="323"/>
        </pc:sldMkLst>
      </pc:sldChg>
      <pc:sldChg chg="modSp mod">
        <pc:chgData name="Dr Mahesh Kumar Mummadi" userId="85b447bbc4f11183" providerId="LiveId" clId="{D961AD40-CCA8-4934-AF0E-71096885A2D8}" dt="2023-02-13T15:00:39.790" v="828" actId="14100"/>
        <pc:sldMkLst>
          <pc:docMk/>
          <pc:sldMk cId="3049133791" sldId="324"/>
        </pc:sldMkLst>
      </pc:sldChg>
      <pc:sldChg chg="modSp mod ord">
        <pc:chgData name="Dr Mahesh Kumar Mummadi" userId="85b447bbc4f11183" providerId="LiveId" clId="{D961AD40-CCA8-4934-AF0E-71096885A2D8}" dt="2023-02-13T15:01:17.228" v="843" actId="1076"/>
        <pc:sldMkLst>
          <pc:docMk/>
          <pc:sldMk cId="908857195" sldId="325"/>
        </pc:sldMkLst>
      </pc:sldChg>
      <pc:sldChg chg="modSp mod">
        <pc:chgData name="Dr Mahesh Kumar Mummadi" userId="85b447bbc4f11183" providerId="LiveId" clId="{D961AD40-CCA8-4934-AF0E-71096885A2D8}" dt="2023-02-13T15:00:59.728" v="838" actId="27636"/>
        <pc:sldMkLst>
          <pc:docMk/>
          <pc:sldMk cId="4184492344" sldId="326"/>
        </pc:sldMkLst>
      </pc:sldChg>
      <pc:sldChg chg="modSp mod ord">
        <pc:chgData name="Dr Mahesh Kumar Mummadi" userId="85b447bbc4f11183" providerId="LiveId" clId="{D961AD40-CCA8-4934-AF0E-71096885A2D8}" dt="2023-02-13T15:01:08.091" v="842" actId="27636"/>
        <pc:sldMkLst>
          <pc:docMk/>
          <pc:sldMk cId="736700160" sldId="327"/>
        </pc:sldMkLst>
      </pc:sldChg>
      <pc:sldChg chg="modSp mod">
        <pc:chgData name="Dr Mahesh Kumar Mummadi" userId="85b447bbc4f11183" providerId="LiveId" clId="{D961AD40-CCA8-4934-AF0E-71096885A2D8}" dt="2023-02-13T15:01:32.917" v="846" actId="255"/>
        <pc:sldMkLst>
          <pc:docMk/>
          <pc:sldMk cId="3851073636" sldId="328"/>
        </pc:sldMkLst>
      </pc:sldChg>
      <pc:sldChg chg="modSp mod">
        <pc:chgData name="Dr Mahesh Kumar Mummadi" userId="85b447bbc4f11183" providerId="LiveId" clId="{D961AD40-CCA8-4934-AF0E-71096885A2D8}" dt="2023-02-13T15:03:09.858" v="864" actId="207"/>
        <pc:sldMkLst>
          <pc:docMk/>
          <pc:sldMk cId="998324740" sldId="330"/>
        </pc:sldMkLst>
      </pc:sldChg>
      <pc:sldChg chg="modSp mod">
        <pc:chgData name="Dr Mahesh Kumar Mummadi" userId="85b447bbc4f11183" providerId="LiveId" clId="{D961AD40-CCA8-4934-AF0E-71096885A2D8}" dt="2023-02-13T15:02:11.982" v="857" actId="14100"/>
        <pc:sldMkLst>
          <pc:docMk/>
          <pc:sldMk cId="3296188277" sldId="331"/>
        </pc:sldMkLst>
      </pc:sldChg>
      <pc:sldChg chg="modSp mod">
        <pc:chgData name="Dr Mahesh Kumar Mummadi" userId="85b447bbc4f11183" providerId="LiveId" clId="{D961AD40-CCA8-4934-AF0E-71096885A2D8}" dt="2023-02-13T15:02:19.399" v="860" actId="14100"/>
        <pc:sldMkLst>
          <pc:docMk/>
          <pc:sldMk cId="3179141349" sldId="332"/>
        </pc:sldMkLst>
      </pc:sldChg>
      <pc:sldChg chg="modSp mod">
        <pc:chgData name="Dr Mahesh Kumar Mummadi" userId="85b447bbc4f11183" providerId="LiveId" clId="{D961AD40-CCA8-4934-AF0E-71096885A2D8}" dt="2023-02-13T15:01:42.213" v="850" actId="27636"/>
        <pc:sldMkLst>
          <pc:docMk/>
          <pc:sldMk cId="402944743" sldId="333"/>
        </pc:sldMkLst>
      </pc:sldChg>
      <pc:sldChg chg="modSp del">
        <pc:chgData name="Dr Mahesh Kumar Mummadi" userId="85b447bbc4f11183" providerId="LiveId" clId="{D961AD40-CCA8-4934-AF0E-71096885A2D8}" dt="2023-02-13T15:07:31.502" v="885" actId="47"/>
        <pc:sldMkLst>
          <pc:docMk/>
          <pc:sldMk cId="0" sldId="334"/>
        </pc:sldMkLst>
      </pc:sldChg>
      <pc:sldChg chg="modSp del">
        <pc:chgData name="Dr Mahesh Kumar Mummadi" userId="85b447bbc4f11183" providerId="LiveId" clId="{D961AD40-CCA8-4934-AF0E-71096885A2D8}" dt="2023-02-13T15:07:19.332" v="881" actId="47"/>
        <pc:sldMkLst>
          <pc:docMk/>
          <pc:sldMk cId="0" sldId="335"/>
        </pc:sldMkLst>
      </pc:sldChg>
      <pc:sldChg chg="addSp delSp modSp mod setBg">
        <pc:chgData name="Dr Mahesh Kumar Mummadi" userId="85b447bbc4f11183" providerId="LiveId" clId="{D961AD40-CCA8-4934-AF0E-71096885A2D8}" dt="2023-02-13T14:58:57.542" v="808" actId="14100"/>
        <pc:sldMkLst>
          <pc:docMk/>
          <pc:sldMk cId="2024774664" sldId="336"/>
        </pc:sldMkLst>
      </pc:sldChg>
      <pc:sldChg chg="addSp delSp modSp del mod">
        <pc:chgData name="Dr Mahesh Kumar Mummadi" userId="85b447bbc4f11183" providerId="LiveId" clId="{D961AD40-CCA8-4934-AF0E-71096885A2D8}" dt="2023-02-13T14:59:52.067" v="814" actId="47"/>
        <pc:sldMkLst>
          <pc:docMk/>
          <pc:sldMk cId="674408705" sldId="337"/>
        </pc:sldMkLst>
      </pc:sldChg>
      <pc:sldChg chg="modSp new del mod">
        <pc:chgData name="Dr Mahesh Kumar Mummadi" userId="85b447bbc4f11183" providerId="LiveId" clId="{D961AD40-CCA8-4934-AF0E-71096885A2D8}" dt="2023-02-13T13:48:50.074" v="729" actId="47"/>
        <pc:sldMkLst>
          <pc:docMk/>
          <pc:sldMk cId="389416014" sldId="338"/>
        </pc:sldMkLst>
      </pc:sldChg>
      <pc:sldChg chg="modSp add mod">
        <pc:chgData name="Dr Mahesh Kumar Mummadi" userId="85b447bbc4f11183" providerId="LiveId" clId="{D961AD40-CCA8-4934-AF0E-71096885A2D8}" dt="2023-02-13T15:09:06.415" v="901" actId="1076"/>
        <pc:sldMkLst>
          <pc:docMk/>
          <pc:sldMk cId="901352013" sldId="339"/>
        </pc:sldMkLst>
      </pc:sldChg>
      <pc:sldChg chg="addSp delSp modSp new mod">
        <pc:chgData name="Dr Mahesh Kumar Mummadi" userId="85b447bbc4f11183" providerId="LiveId" clId="{D961AD40-CCA8-4934-AF0E-71096885A2D8}" dt="2023-02-13T14:55:53.928" v="778" actId="255"/>
        <pc:sldMkLst>
          <pc:docMk/>
          <pc:sldMk cId="946513982" sldId="340"/>
        </pc:sldMkLst>
      </pc:sldChg>
      <pc:sldChg chg="addSp delSp modSp new mod">
        <pc:chgData name="Dr Mahesh Kumar Mummadi" userId="85b447bbc4f11183" providerId="LiveId" clId="{D961AD40-CCA8-4934-AF0E-71096885A2D8}" dt="2023-02-13T15:06:54.253" v="878" actId="12385"/>
        <pc:sldMkLst>
          <pc:docMk/>
          <pc:sldMk cId="1432239878" sldId="341"/>
        </pc:sldMkLst>
      </pc:sldChg>
      <pc:sldChg chg="addSp delSp modSp new mod">
        <pc:chgData name="Dr Mahesh Kumar Mummadi" userId="85b447bbc4f11183" providerId="LiveId" clId="{D961AD40-CCA8-4934-AF0E-71096885A2D8}" dt="2023-02-13T15:07:04.322" v="879" actId="12385"/>
        <pc:sldMkLst>
          <pc:docMk/>
          <pc:sldMk cId="787356680" sldId="342"/>
        </pc:sldMkLst>
      </pc:sldChg>
      <pc:sldChg chg="addSp delSp modSp new mod">
        <pc:chgData name="Dr Mahesh Kumar Mummadi" userId="85b447bbc4f11183" providerId="LiveId" clId="{D961AD40-CCA8-4934-AF0E-71096885A2D8}" dt="2023-02-13T15:07:11.391" v="880" actId="12385"/>
        <pc:sldMkLst>
          <pc:docMk/>
          <pc:sldMk cId="3383534910" sldId="343"/>
        </pc:sldMkLst>
      </pc:sldChg>
      <pc:sldChg chg="modSp new del">
        <pc:chgData name="Dr Mahesh Kumar Mummadi" userId="85b447bbc4f11183" providerId="LiveId" clId="{D961AD40-CCA8-4934-AF0E-71096885A2D8}" dt="2023-02-13T11:10:56.170" v="589" actId="47"/>
        <pc:sldMkLst>
          <pc:docMk/>
          <pc:sldMk cId="3993207272" sldId="344"/>
        </pc:sldMkLst>
      </pc:sldChg>
      <pc:sldChg chg="add">
        <pc:chgData name="Dr Mahesh Kumar Mummadi" userId="85b447bbc4f11183" providerId="LiveId" clId="{D961AD40-CCA8-4934-AF0E-71096885A2D8}" dt="2023-02-13T13:48:47.410" v="728"/>
        <pc:sldMkLst>
          <pc:docMk/>
          <pc:sldMk cId="4075310448" sldId="344"/>
        </pc:sldMkLst>
      </pc:sldChg>
      <pc:sldChg chg="add ord">
        <pc:chgData name="Dr Mahesh Kumar Mummadi" userId="85b447bbc4f11183" providerId="LiveId" clId="{D961AD40-CCA8-4934-AF0E-71096885A2D8}" dt="2023-02-13T15:00:27.806" v="826"/>
        <pc:sldMkLst>
          <pc:docMk/>
          <pc:sldMk cId="458686430" sldId="345"/>
        </pc:sldMkLst>
      </pc:sldChg>
      <pc:sldChg chg="new del">
        <pc:chgData name="Dr Mahesh Kumar Mummadi" userId="85b447bbc4f11183" providerId="LiveId" clId="{D961AD40-CCA8-4934-AF0E-71096885A2D8}" dt="2023-02-13T11:11:07.742" v="594" actId="47"/>
        <pc:sldMkLst>
          <pc:docMk/>
          <pc:sldMk cId="4054556438" sldId="345"/>
        </pc:sldMkLst>
      </pc:sldChg>
      <pc:sldChg chg="modSp add mod">
        <pc:chgData name="Dr Mahesh Kumar Mummadi" userId="85b447bbc4f11183" providerId="LiveId" clId="{D961AD40-CCA8-4934-AF0E-71096885A2D8}" dt="2023-02-13T13:49:01.351" v="730" actId="1076"/>
        <pc:sldMkLst>
          <pc:docMk/>
          <pc:sldMk cId="1582257186" sldId="346"/>
        </pc:sldMkLst>
      </pc:sldChg>
      <pc:sldChg chg="addSp delSp new del mod">
        <pc:chgData name="Dr Mahesh Kumar Mummadi" userId="85b447bbc4f11183" providerId="LiveId" clId="{D961AD40-CCA8-4934-AF0E-71096885A2D8}" dt="2023-02-13T15:06:41.070" v="877" actId="47"/>
        <pc:sldMkLst>
          <pc:docMk/>
          <pc:sldMk cId="804688499" sldId="347"/>
        </pc:sldMkLst>
      </pc:sldChg>
      <pc:sldChg chg="addSp delSp modSp new del mod">
        <pc:chgData name="Dr Mahesh Kumar Mummadi" userId="85b447bbc4f11183" providerId="LiveId" clId="{D961AD40-CCA8-4934-AF0E-71096885A2D8}" dt="2023-02-13T15:06:38.162" v="876" actId="47"/>
        <pc:sldMkLst>
          <pc:docMk/>
          <pc:sldMk cId="1760856291" sldId="348"/>
        </pc:sldMkLst>
      </pc:sldChg>
      <pc:sldMasterChg chg="modSp modSldLayout">
        <pc:chgData name="Dr Mahesh Kumar Mummadi" userId="85b447bbc4f11183" providerId="LiveId" clId="{D961AD40-CCA8-4934-AF0E-71096885A2D8}" dt="2023-02-13T11:05:46.311" v="286"/>
        <pc:sldMasterMkLst>
          <pc:docMk/>
          <pc:sldMasterMk cId="600174970" sldId="2147483720"/>
        </pc:sldMasterMkLst>
        <pc:sldLayoutChg chg="modSp">
          <pc:chgData name="Dr Mahesh Kumar Mummadi" userId="85b447bbc4f11183" providerId="LiveId" clId="{D961AD40-CCA8-4934-AF0E-71096885A2D8}" dt="2023-02-13T11:05:46.311" v="286"/>
          <pc:sldLayoutMkLst>
            <pc:docMk/>
            <pc:sldMasterMk cId="600174970" sldId="2147483720"/>
            <pc:sldLayoutMk cId="1589250202" sldId="2147483721"/>
          </pc:sldLayoutMkLst>
        </pc:sldLayoutChg>
        <pc:sldLayoutChg chg="modSp">
          <pc:chgData name="Dr Mahesh Kumar Mummadi" userId="85b447bbc4f11183" providerId="LiveId" clId="{D961AD40-CCA8-4934-AF0E-71096885A2D8}" dt="2023-02-13T11:05:46.311" v="286"/>
          <pc:sldLayoutMkLst>
            <pc:docMk/>
            <pc:sldMasterMk cId="600174970" sldId="2147483720"/>
            <pc:sldLayoutMk cId="3902580292" sldId="2147483723"/>
          </pc:sldLayoutMkLst>
        </pc:sldLayoutChg>
        <pc:sldLayoutChg chg="modSp">
          <pc:chgData name="Dr Mahesh Kumar Mummadi" userId="85b447bbc4f11183" providerId="LiveId" clId="{D961AD40-CCA8-4934-AF0E-71096885A2D8}" dt="2023-02-13T11:05:46.311" v="286"/>
          <pc:sldLayoutMkLst>
            <pc:docMk/>
            <pc:sldMasterMk cId="600174970" sldId="2147483720"/>
            <pc:sldLayoutMk cId="3351220010" sldId="2147483724"/>
          </pc:sldLayoutMkLst>
        </pc:sldLayoutChg>
        <pc:sldLayoutChg chg="modSp">
          <pc:chgData name="Dr Mahesh Kumar Mummadi" userId="85b447bbc4f11183" providerId="LiveId" clId="{D961AD40-CCA8-4934-AF0E-71096885A2D8}" dt="2023-02-13T11:05:46.311" v="286"/>
          <pc:sldLayoutMkLst>
            <pc:docMk/>
            <pc:sldMasterMk cId="600174970" sldId="2147483720"/>
            <pc:sldLayoutMk cId="3583575808" sldId="2147483725"/>
          </pc:sldLayoutMkLst>
        </pc:sldLayoutChg>
        <pc:sldLayoutChg chg="modSp">
          <pc:chgData name="Dr Mahesh Kumar Mummadi" userId="85b447bbc4f11183" providerId="LiveId" clId="{D961AD40-CCA8-4934-AF0E-71096885A2D8}" dt="2023-02-13T11:05:46.311" v="286"/>
          <pc:sldLayoutMkLst>
            <pc:docMk/>
            <pc:sldMasterMk cId="600174970" sldId="2147483720"/>
            <pc:sldLayoutMk cId="3608318020" sldId="2147483728"/>
          </pc:sldLayoutMkLst>
        </pc:sldLayoutChg>
        <pc:sldLayoutChg chg="modSp">
          <pc:chgData name="Dr Mahesh Kumar Mummadi" userId="85b447bbc4f11183" providerId="LiveId" clId="{D961AD40-CCA8-4934-AF0E-71096885A2D8}" dt="2023-02-13T11:05:46.311" v="286"/>
          <pc:sldLayoutMkLst>
            <pc:docMk/>
            <pc:sldMasterMk cId="600174970" sldId="2147483720"/>
            <pc:sldLayoutMk cId="1699674" sldId="2147483729"/>
          </pc:sldLayoutMkLst>
        </pc:sldLayoutChg>
        <pc:sldLayoutChg chg="modSp">
          <pc:chgData name="Dr Mahesh Kumar Mummadi" userId="85b447bbc4f11183" providerId="LiveId" clId="{D961AD40-CCA8-4934-AF0E-71096885A2D8}" dt="2023-02-13T11:05:46.311" v="286"/>
          <pc:sldLayoutMkLst>
            <pc:docMk/>
            <pc:sldMasterMk cId="600174970" sldId="2147483720"/>
            <pc:sldLayoutMk cId="3967594186" sldId="2147483731"/>
          </pc:sldLayoutMkLst>
        </pc:sldLayoutChg>
      </pc:sldMasterChg>
    </pc:docChg>
  </pc:docChgLst>
  <pc:docChgLst>
    <pc:chgData name="Dr Mahesh Kumar Mummadi" userId="85b447bbc4f11183" providerId="LiveId" clId="{8FD46D0A-9EBF-403D-910C-0CFB1A16C87A}"/>
    <pc:docChg chg="modSld">
      <pc:chgData name="Dr Mahesh Kumar Mummadi" userId="85b447bbc4f11183" providerId="LiveId" clId="{8FD46D0A-9EBF-403D-910C-0CFB1A16C87A}" dt="2024-10-21T12:28:57.265" v="0" actId="1076"/>
      <pc:docMkLst>
        <pc:docMk/>
      </pc:docMkLst>
    </pc:docChg>
  </pc:docChgLst>
  <pc:docChgLst>
    <pc:chgData name="Dr Mahesh Kumar Mummadi" userId="85b447bbc4f11183" providerId="LiveId" clId="{ACB42979-9745-46FF-B58C-0F12C60F6EE9}"/>
    <pc:docChg chg="modSld">
      <pc:chgData name="Dr Mahesh Kumar Mummadi" userId="85b447bbc4f11183" providerId="LiveId" clId="{ACB42979-9745-46FF-B58C-0F12C60F6EE9}" dt="2024-07-16T09:44:37.855" v="0" actId="1036"/>
      <pc:docMkLst>
        <pc:docMk/>
      </pc:docMkLst>
      <pc:sldChg chg="modSp mod">
        <pc:chgData name="Dr Mahesh Kumar Mummadi" userId="85b447bbc4f11183" providerId="LiveId" clId="{ACB42979-9745-46FF-B58C-0F12C60F6EE9}" dt="2024-07-16T09:44:37.855" v="0" actId="1036"/>
        <pc:sldMkLst>
          <pc:docMk/>
          <pc:sldMk cId="0" sldId="267"/>
        </pc:sldMkLst>
      </pc:sldChg>
    </pc:docChg>
  </pc:docChgLst>
  <pc:docChgLst>
    <pc:chgData name="Dr Mahesh Kumar Mummadi" userId="85b447bbc4f11183" providerId="LiveId" clId="{AF9695E8-B773-4E9D-8522-35536070B519}"/>
    <pc:docChg chg="modSld">
      <pc:chgData name="Dr Mahesh Kumar Mummadi" userId="85b447bbc4f11183" providerId="LiveId" clId="{AF9695E8-B773-4E9D-8522-35536070B519}" dt="2025-01-24T07:50:02.422" v="0" actId="1076"/>
      <pc:docMkLst>
        <pc:docMk/>
      </pc:docMkLst>
      <pc:sldChg chg="modSp mod">
        <pc:chgData name="Dr Mahesh Kumar Mummadi" userId="85b447bbc4f11183" providerId="LiveId" clId="{AF9695E8-B773-4E9D-8522-35536070B519}" dt="2025-01-24T07:50:02.422" v="0" actId="1076"/>
        <pc:sldMkLst>
          <pc:docMk/>
          <pc:sldMk cId="1582257186" sldId="346"/>
        </pc:sldMkLst>
      </pc:sldChg>
    </pc:docChg>
  </pc:docChgLst>
  <pc:docChgLst>
    <pc:chgData name="mahi doc" userId="85b447bbc4f11183" providerId="LiveId" clId="{D512310D-4945-4FA2-85C3-DFC5A62FE26F}"/>
    <pc:docChg chg="modSld">
      <pc:chgData name="mahi doc" userId="85b447bbc4f11183" providerId="LiveId" clId="{D512310D-4945-4FA2-85C3-DFC5A62FE26F}" dt="2020-09-22T13:40:43.073" v="0"/>
      <pc:docMkLst>
        <pc:docMk/>
      </pc:docMkLst>
      <pc:sldChg chg="addSp modSp">
        <pc:chgData name="mahi doc" userId="85b447bbc4f11183" providerId="LiveId" clId="{D512310D-4945-4FA2-85C3-DFC5A62FE26F}" dt="2020-09-22T13:40:43.073" v="0"/>
        <pc:sldMkLst>
          <pc:docMk/>
          <pc:sldMk cId="3580268532" sldId="256"/>
        </pc:sldMkLst>
      </pc:sldChg>
    </pc:docChg>
  </pc:docChgLst>
  <pc:docChgLst>
    <pc:chgData name="Dr Mahesh Kumar Mummadi" userId="85b447bbc4f11183" providerId="LiveId" clId="{7C4964A0-1B1F-354E-90A9-D622C5E386A7}"/>
    <pc:docChg chg="modSld">
      <pc:chgData name="Dr Mahesh Kumar Mummadi" userId="85b447bbc4f11183" providerId="LiveId" clId="{7C4964A0-1B1F-354E-90A9-D622C5E386A7}" dt="2024-12-24T07:07:57.503" v="35" actId="1076"/>
      <pc:docMkLst>
        <pc:docMk/>
      </pc:docMkLst>
      <pc:sldChg chg="mod modShow">
        <pc:chgData name="Dr Mahesh Kumar Mummadi" userId="85b447bbc4f11183" providerId="LiveId" clId="{7C4964A0-1B1F-354E-90A9-D622C5E386A7}" dt="2024-12-24T06:54:47.626" v="2" actId="729"/>
        <pc:sldMkLst>
          <pc:docMk/>
          <pc:sldMk cId="3580268532" sldId="256"/>
        </pc:sldMkLst>
      </pc:sldChg>
      <pc:sldChg chg="addSp modSp mod">
        <pc:chgData name="Dr Mahesh Kumar Mummadi" userId="85b447bbc4f11183" providerId="LiveId" clId="{7C4964A0-1B1F-354E-90A9-D622C5E386A7}" dt="2024-12-24T07:07:57.503" v="35" actId="1076"/>
        <pc:sldMkLst>
          <pc:docMk/>
          <pc:sldMk cId="473666081" sldId="277"/>
        </pc:sldMkLst>
      </pc:sldChg>
      <pc:sldChg chg="mod modShow">
        <pc:chgData name="Dr Mahesh Kumar Mummadi" userId="85b447bbc4f11183" providerId="LiveId" clId="{7C4964A0-1B1F-354E-90A9-D622C5E386A7}" dt="2024-12-24T06:54:43.357" v="0" actId="729"/>
        <pc:sldMkLst>
          <pc:docMk/>
          <pc:sldMk cId="2254022681" sldId="319"/>
        </pc:sldMkLst>
      </pc:sldChg>
      <pc:sldChg chg="mod modShow">
        <pc:chgData name="Dr Mahesh Kumar Mummadi" userId="85b447bbc4f11183" providerId="LiveId" clId="{7C4964A0-1B1F-354E-90A9-D622C5E386A7}" dt="2024-12-24T06:54:45.678" v="1" actId="729"/>
        <pc:sldMkLst>
          <pc:docMk/>
          <pc:sldMk cId="1513993976" sldId="320"/>
        </pc:sldMkLst>
      </pc:sldChg>
      <pc:sldChg chg="mod modShow">
        <pc:chgData name="Dr Mahesh Kumar Mummadi" userId="85b447bbc4f11183" providerId="LiveId" clId="{7C4964A0-1B1F-354E-90A9-D622C5E386A7}" dt="2024-12-24T06:54:58.105" v="4" actId="729"/>
        <pc:sldMkLst>
          <pc:docMk/>
          <pc:sldMk cId="1670091865" sldId="322"/>
        </pc:sldMkLst>
      </pc:sldChg>
      <pc:sldChg chg="mod modShow">
        <pc:chgData name="Dr Mahesh Kumar Mummadi" userId="85b447bbc4f11183" providerId="LiveId" clId="{7C4964A0-1B1F-354E-90A9-D622C5E386A7}" dt="2024-12-24T06:54:58.105" v="4" actId="729"/>
        <pc:sldMkLst>
          <pc:docMk/>
          <pc:sldMk cId="3072371808" sldId="323"/>
        </pc:sldMkLst>
      </pc:sldChg>
      <pc:sldChg chg="mod modShow">
        <pc:chgData name="Dr Mahesh Kumar Mummadi" userId="85b447bbc4f11183" providerId="LiveId" clId="{7C4964A0-1B1F-354E-90A9-D622C5E386A7}" dt="2024-12-24T06:54:50.570" v="3" actId="729"/>
        <pc:sldMkLst>
          <pc:docMk/>
          <pc:sldMk cId="2024774664" sldId="336"/>
        </pc:sldMkLst>
      </pc:sldChg>
      <pc:sldChg chg="mod modShow">
        <pc:chgData name="Dr Mahesh Kumar Mummadi" userId="85b447bbc4f11183" providerId="LiveId" clId="{7C4964A0-1B1F-354E-90A9-D622C5E386A7}" dt="2024-12-24T06:54:58.105" v="4" actId="729"/>
        <pc:sldMkLst>
          <pc:docMk/>
          <pc:sldMk cId="458686430" sldId="345"/>
        </pc:sldMkLst>
      </pc:sldChg>
      <pc:sldChg chg="mod modShow">
        <pc:chgData name="Dr Mahesh Kumar Mummadi" userId="85b447bbc4f11183" providerId="LiveId" clId="{7C4964A0-1B1F-354E-90A9-D622C5E386A7}" dt="2024-12-24T06:54:58.105" v="4" actId="729"/>
        <pc:sldMkLst>
          <pc:docMk/>
          <pc:sldMk cId="1582257186" sldId="346"/>
        </pc:sldMkLst>
      </pc:sldChg>
    </pc:docChg>
  </pc:docChgLst>
  <pc:docChgLst>
    <pc:chgData name="mahi doc" userId="85b447bbc4f11183" providerId="LiveId" clId="{FF73A055-8DF9-4787-B0B5-11B00C39157C}"/>
    <pc:docChg chg="undo redo custSel addSld delSld modSld sldOrd">
      <pc:chgData name="mahi doc" userId="85b447bbc4f11183" providerId="LiveId" clId="{FF73A055-8DF9-4787-B0B5-11B00C39157C}" dt="2020-11-23T16:26:29.132" v="6573" actId="20577"/>
      <pc:docMkLst>
        <pc:docMk/>
      </pc:docMkLst>
      <pc:sldChg chg="modSp mod">
        <pc:chgData name="mahi doc" userId="85b447bbc4f11183" providerId="LiveId" clId="{FF73A055-8DF9-4787-B0B5-11B00C39157C}" dt="2020-11-20T05:15:47.279" v="6143" actId="20577"/>
        <pc:sldMkLst>
          <pc:docMk/>
          <pc:sldMk cId="0" sldId="257"/>
        </pc:sldMkLst>
      </pc:sldChg>
      <pc:sldChg chg="delSp modSp mod">
        <pc:chgData name="mahi doc" userId="85b447bbc4f11183" providerId="LiveId" clId="{FF73A055-8DF9-4787-B0B5-11B00C39157C}" dt="2020-11-20T05:11:33.112" v="5713" actId="20577"/>
        <pc:sldMkLst>
          <pc:docMk/>
          <pc:sldMk cId="0" sldId="258"/>
        </pc:sldMkLst>
      </pc:sldChg>
      <pc:sldChg chg="modSp del mod">
        <pc:chgData name="mahi doc" userId="85b447bbc4f11183" providerId="LiveId" clId="{FF73A055-8DF9-4787-B0B5-11B00C39157C}" dt="2020-11-19T17:12:56.489" v="125" actId="47"/>
        <pc:sldMkLst>
          <pc:docMk/>
          <pc:sldMk cId="0" sldId="259"/>
        </pc:sldMkLst>
      </pc:sldChg>
      <pc:sldChg chg="addSp delSp modSp mod">
        <pc:chgData name="mahi doc" userId="85b447bbc4f11183" providerId="LiveId" clId="{FF73A055-8DF9-4787-B0B5-11B00C39157C}" dt="2020-11-23T15:50:36.480" v="6165" actId="20577"/>
        <pc:sldMkLst>
          <pc:docMk/>
          <pc:sldMk cId="0" sldId="260"/>
        </pc:sldMkLst>
      </pc:sldChg>
      <pc:sldChg chg="modSp mod">
        <pc:chgData name="mahi doc" userId="85b447bbc4f11183" providerId="LiveId" clId="{FF73A055-8DF9-4787-B0B5-11B00C39157C}" dt="2020-11-23T15:53:12.418" v="6298" actId="6549"/>
        <pc:sldMkLst>
          <pc:docMk/>
          <pc:sldMk cId="0" sldId="261"/>
        </pc:sldMkLst>
      </pc:sldChg>
      <pc:sldChg chg="modSp mod">
        <pc:chgData name="mahi doc" userId="85b447bbc4f11183" providerId="LiveId" clId="{FF73A055-8DF9-4787-B0B5-11B00C39157C}" dt="2020-11-20T05:13:12.428" v="5862" actId="20577"/>
        <pc:sldMkLst>
          <pc:docMk/>
          <pc:sldMk cId="0" sldId="262"/>
        </pc:sldMkLst>
      </pc:sldChg>
      <pc:sldChg chg="addSp delSp modSp del mod">
        <pc:chgData name="mahi doc" userId="85b447bbc4f11183" providerId="LiveId" clId="{FF73A055-8DF9-4787-B0B5-11B00C39157C}" dt="2020-11-19T18:11:04.620" v="2940" actId="47"/>
        <pc:sldMkLst>
          <pc:docMk/>
          <pc:sldMk cId="115383165" sldId="263"/>
        </pc:sldMkLst>
      </pc:sldChg>
      <pc:sldChg chg="modSp del mod ord">
        <pc:chgData name="mahi doc" userId="85b447bbc4f11183" providerId="LiveId" clId="{FF73A055-8DF9-4787-B0B5-11B00C39157C}" dt="2020-11-19T17:44:35.945" v="1162" actId="47"/>
        <pc:sldMkLst>
          <pc:docMk/>
          <pc:sldMk cId="0" sldId="264"/>
        </pc:sldMkLst>
      </pc:sldChg>
      <pc:sldChg chg="addSp delSp modSp del mod">
        <pc:chgData name="mahi doc" userId="85b447bbc4f11183" providerId="LiveId" clId="{FF73A055-8DF9-4787-B0B5-11B00C39157C}" dt="2020-11-19T18:37:35.878" v="4841" actId="47"/>
        <pc:sldMkLst>
          <pc:docMk/>
          <pc:sldMk cId="3448223552" sldId="266"/>
        </pc:sldMkLst>
      </pc:sldChg>
      <pc:sldChg chg="modSp">
        <pc:chgData name="mahi doc" userId="85b447bbc4f11183" providerId="LiveId" clId="{FF73A055-8DF9-4787-B0B5-11B00C39157C}" dt="2020-11-19T18:39:53.109" v="4926" actId="20577"/>
        <pc:sldMkLst>
          <pc:docMk/>
          <pc:sldMk cId="0" sldId="267"/>
        </pc:sldMkLst>
      </pc:sldChg>
      <pc:sldChg chg="addSp modSp mod">
        <pc:chgData name="mahi doc" userId="85b447bbc4f11183" providerId="LiveId" clId="{FF73A055-8DF9-4787-B0B5-11B00C39157C}" dt="2020-11-19T17:21:27.529" v="618" actId="20577"/>
        <pc:sldMkLst>
          <pc:docMk/>
          <pc:sldMk cId="0" sldId="269"/>
        </pc:sldMkLst>
      </pc:sldChg>
      <pc:sldChg chg="addSp modSp mod">
        <pc:chgData name="mahi doc" userId="85b447bbc4f11183" providerId="LiveId" clId="{FF73A055-8DF9-4787-B0B5-11B00C39157C}" dt="2020-11-19T17:19:17.050" v="440" actId="1076"/>
        <pc:sldMkLst>
          <pc:docMk/>
          <pc:sldMk cId="0" sldId="270"/>
        </pc:sldMkLst>
      </pc:sldChg>
      <pc:sldChg chg="addSp delSp modSp del mod">
        <pc:chgData name="mahi doc" userId="85b447bbc4f11183" providerId="LiveId" clId="{FF73A055-8DF9-4787-B0B5-11B00C39157C}" dt="2020-11-19T17:19:36.707" v="445" actId="47"/>
        <pc:sldMkLst>
          <pc:docMk/>
          <pc:sldMk cId="0" sldId="271"/>
        </pc:sldMkLst>
      </pc:sldChg>
      <pc:sldChg chg="addSp delSp modSp del mod">
        <pc:chgData name="mahi doc" userId="85b447bbc4f11183" providerId="LiveId" clId="{FF73A055-8DF9-4787-B0B5-11B00C39157C}" dt="2020-11-19T17:19:18.561" v="441" actId="47"/>
        <pc:sldMkLst>
          <pc:docMk/>
          <pc:sldMk cId="0" sldId="272"/>
        </pc:sldMkLst>
      </pc:sldChg>
      <pc:sldChg chg="addSp delSp modSp mod">
        <pc:chgData name="mahi doc" userId="85b447bbc4f11183" providerId="LiveId" clId="{FF73A055-8DF9-4787-B0B5-11B00C39157C}" dt="2020-11-19T18:20:10.221" v="3511" actId="1076"/>
        <pc:sldMkLst>
          <pc:docMk/>
          <pc:sldMk cId="0" sldId="273"/>
        </pc:sldMkLst>
      </pc:sldChg>
      <pc:sldChg chg="del ord">
        <pc:chgData name="mahi doc" userId="85b447bbc4f11183" providerId="LiveId" clId="{FF73A055-8DF9-4787-B0B5-11B00C39157C}" dt="2020-11-19T17:51:07.520" v="1357" actId="47"/>
        <pc:sldMkLst>
          <pc:docMk/>
          <pc:sldMk cId="0" sldId="274"/>
        </pc:sldMkLst>
      </pc:sldChg>
      <pc:sldChg chg="ord">
        <pc:chgData name="mahi doc" userId="85b447bbc4f11183" providerId="LiveId" clId="{FF73A055-8DF9-4787-B0B5-11B00C39157C}" dt="2020-11-20T04:37:01.012" v="4934"/>
        <pc:sldMkLst>
          <pc:docMk/>
          <pc:sldMk cId="0" sldId="275"/>
        </pc:sldMkLst>
      </pc:sldChg>
      <pc:sldChg chg="modSp del mod">
        <pc:chgData name="mahi doc" userId="85b447bbc4f11183" providerId="LiveId" clId="{FF73A055-8DF9-4787-B0B5-11B00C39157C}" dt="2020-11-19T17:14:47.296" v="177" actId="47"/>
        <pc:sldMkLst>
          <pc:docMk/>
          <pc:sldMk cId="0" sldId="276"/>
        </pc:sldMkLst>
      </pc:sldChg>
      <pc:sldChg chg="modSp mod">
        <pc:chgData name="mahi doc" userId="85b447bbc4f11183" providerId="LiveId" clId="{FF73A055-8DF9-4787-B0B5-11B00C39157C}" dt="2020-11-19T17:53:48.496" v="1487" actId="20577"/>
        <pc:sldMkLst>
          <pc:docMk/>
          <pc:sldMk cId="473666081" sldId="277"/>
        </pc:sldMkLst>
      </pc:sldChg>
      <pc:sldChg chg="new del">
        <pc:chgData name="mahi doc" userId="85b447bbc4f11183" providerId="LiveId" clId="{FF73A055-8DF9-4787-B0B5-11B00C39157C}" dt="2020-11-19T17:54:45.542" v="1492" actId="47"/>
        <pc:sldMkLst>
          <pc:docMk/>
          <pc:sldMk cId="2500511459" sldId="278"/>
        </pc:sldMkLst>
      </pc:sldChg>
      <pc:sldChg chg="del">
        <pc:chgData name="mahi doc" userId="85b447bbc4f11183" providerId="LiveId" clId="{FF73A055-8DF9-4787-B0B5-11B00C39157C}" dt="2020-11-19T17:54:31.333" v="1488" actId="47"/>
        <pc:sldMkLst>
          <pc:docMk/>
          <pc:sldMk cId="2810698320" sldId="282"/>
        </pc:sldMkLst>
      </pc:sldChg>
      <pc:sldChg chg="addSp modSp mod">
        <pc:chgData name="mahi doc" userId="85b447bbc4f11183" providerId="LiveId" clId="{FF73A055-8DF9-4787-B0B5-11B00C39157C}" dt="2020-11-23T16:26:29.132" v="6573" actId="20577"/>
        <pc:sldMkLst>
          <pc:docMk/>
          <pc:sldMk cId="3327240136" sldId="283"/>
        </pc:sldMkLst>
      </pc:sldChg>
      <pc:sldChg chg="addSp delSp modSp del mod">
        <pc:chgData name="mahi doc" userId="85b447bbc4f11183" providerId="LiveId" clId="{FF73A055-8DF9-4787-B0B5-11B00C39157C}" dt="2020-11-20T04:49:44.584" v="4943" actId="47"/>
        <pc:sldMkLst>
          <pc:docMk/>
          <pc:sldMk cId="477332957" sldId="284"/>
        </pc:sldMkLst>
      </pc:sldChg>
      <pc:sldChg chg="addSp modSp mod">
        <pc:chgData name="mahi doc" userId="85b447bbc4f11183" providerId="LiveId" clId="{FF73A055-8DF9-4787-B0B5-11B00C39157C}" dt="2020-11-19T18:37:33.072" v="4840" actId="1076"/>
        <pc:sldMkLst>
          <pc:docMk/>
          <pc:sldMk cId="2139089698" sldId="285"/>
        </pc:sldMkLst>
      </pc:sldChg>
      <pc:sldChg chg="del">
        <pc:chgData name="mahi doc" userId="85b447bbc4f11183" providerId="LiveId" clId="{FF73A055-8DF9-4787-B0B5-11B00C39157C}" dt="2020-11-19T17:54:32.558" v="1489" actId="47"/>
        <pc:sldMkLst>
          <pc:docMk/>
          <pc:sldMk cId="2933418053" sldId="302"/>
        </pc:sldMkLst>
      </pc:sldChg>
      <pc:sldChg chg="modSp mod">
        <pc:chgData name="mahi doc" userId="85b447bbc4f11183" providerId="LiveId" clId="{FF73A055-8DF9-4787-B0B5-11B00C39157C}" dt="2020-11-23T16:15:43.492" v="6491" actId="20577"/>
        <pc:sldMkLst>
          <pc:docMk/>
          <pc:sldMk cId="3651224911" sldId="303"/>
        </pc:sldMkLst>
      </pc:sldChg>
      <pc:sldChg chg="modSp mod modNotesTx">
        <pc:chgData name="mahi doc" userId="85b447bbc4f11183" providerId="LiveId" clId="{FF73A055-8DF9-4787-B0B5-11B00C39157C}" dt="2020-11-23T16:13:58.145" v="6484" actId="20577"/>
        <pc:sldMkLst>
          <pc:docMk/>
          <pc:sldMk cId="274952617" sldId="304"/>
        </pc:sldMkLst>
      </pc:sldChg>
      <pc:sldChg chg="addSp modSp mod">
        <pc:chgData name="mahi doc" userId="85b447bbc4f11183" providerId="LiveId" clId="{FF73A055-8DF9-4787-B0B5-11B00C39157C}" dt="2020-11-19T17:51:04.544" v="1356" actId="6549"/>
        <pc:sldMkLst>
          <pc:docMk/>
          <pc:sldMk cId="193190208" sldId="305"/>
        </pc:sldMkLst>
      </pc:sldChg>
      <pc:sldChg chg="modSp mod ord">
        <pc:chgData name="mahi doc" userId="85b447bbc4f11183" providerId="LiveId" clId="{FF73A055-8DF9-4787-B0B5-11B00C39157C}" dt="2020-11-19T18:38:06.527" v="4852" actId="27636"/>
        <pc:sldMkLst>
          <pc:docMk/>
          <pc:sldMk cId="1873306895" sldId="312"/>
        </pc:sldMkLst>
      </pc:sldChg>
      <pc:sldChg chg="addSp delSp modSp new">
        <pc:chgData name="mahi doc" userId="85b447bbc4f11183" providerId="LiveId" clId="{FF73A055-8DF9-4787-B0B5-11B00C39157C}" dt="2020-11-20T05:03:14.606" v="5014" actId="1076"/>
        <pc:sldMkLst>
          <pc:docMk/>
          <pc:sldMk cId="1617343425" sldId="313"/>
        </pc:sldMkLst>
      </pc:sldChg>
      <pc:sldChg chg="new del">
        <pc:chgData name="mahi doc" userId="85b447bbc4f11183" providerId="LiveId" clId="{FF73A055-8DF9-4787-B0B5-11B00C39157C}" dt="2020-11-19T18:33:50.174" v="4821" actId="47"/>
        <pc:sldMkLst>
          <pc:docMk/>
          <pc:sldMk cId="2667422849" sldId="313"/>
        </pc:sldMkLst>
      </pc:sldChg>
      <pc:sldChg chg="new del">
        <pc:chgData name="mahi doc" userId="85b447bbc4f11183" providerId="LiveId" clId="{FF73A055-8DF9-4787-B0B5-11B00C39157C}" dt="2020-11-20T04:52:56.659" v="4961" actId="47"/>
        <pc:sldMkLst>
          <pc:docMk/>
          <pc:sldMk cId="3292671014" sldId="313"/>
        </pc:sldMkLst>
      </pc:sldChg>
      <pc:sldChg chg="modSp mod">
        <pc:chgData name="mahi doc" userId="85b447bbc4f11183" providerId="LiveId" clId="{FF73A055-8DF9-4787-B0B5-11B00C39157C}" dt="2020-11-23T16:26:11.659" v="6556" actId="20577"/>
        <pc:sldMkLst>
          <pc:docMk/>
          <pc:sldMk cId="663871737" sldId="314"/>
        </pc:sldMkLst>
      </pc:sldChg>
    </pc:docChg>
  </pc:docChgLst>
  <pc:docChgLst>
    <pc:chgData name="Dr Mahesh Kumar Mummadi" userId="85b447bbc4f11183" providerId="LiveId" clId="{48729198-CD06-4815-B02F-13407EF92B3B}"/>
    <pc:docChg chg="custSel delSld modSld">
      <pc:chgData name="Dr Mahesh Kumar Mummadi" userId="85b447bbc4f11183" providerId="LiveId" clId="{48729198-CD06-4815-B02F-13407EF92B3B}" dt="2024-03-15T05:37:15.471" v="12" actId="1076"/>
      <pc:docMkLst>
        <pc:docMk/>
      </pc:docMkLst>
      <pc:sldChg chg="addSp modSp mod">
        <pc:chgData name="Dr Mahesh Kumar Mummadi" userId="85b447bbc4f11183" providerId="LiveId" clId="{48729198-CD06-4815-B02F-13407EF92B3B}" dt="2024-03-15T05:37:15.471" v="12" actId="1076"/>
        <pc:sldMkLst>
          <pc:docMk/>
          <pc:sldMk cId="0" sldId="267"/>
        </pc:sldMkLst>
      </pc:sldChg>
      <pc:sldChg chg="modSp mod">
        <pc:chgData name="Dr Mahesh Kumar Mummadi" userId="85b447bbc4f11183" providerId="LiveId" clId="{48729198-CD06-4815-B02F-13407EF92B3B}" dt="2024-03-15T05:35:01.197" v="1" actId="20577"/>
        <pc:sldMkLst>
          <pc:docMk/>
          <pc:sldMk cId="473666081" sldId="277"/>
        </pc:sldMkLst>
      </pc:sldChg>
      <pc:sldChg chg="addSp delSp modSp del mod">
        <pc:chgData name="Dr Mahesh Kumar Mummadi" userId="85b447bbc4f11183" providerId="LiveId" clId="{48729198-CD06-4815-B02F-13407EF92B3B}" dt="2024-03-15T05:36:13.699" v="9" actId="47"/>
        <pc:sldMkLst>
          <pc:docMk/>
          <pc:sldMk cId="2868655361" sldId="317"/>
        </pc:sldMkLst>
      </pc:sldChg>
    </pc:docChg>
  </pc:docChgLst>
  <pc:docChgLst>
    <pc:chgData name="Dr Mahesh Kumar Mummadi" userId="85b447bbc4f11183" providerId="LiveId" clId="{D0CDAE8A-158E-324B-BFE7-F29D225F1080}"/>
    <pc:docChg chg="undo custSel addSld delSld modSld sldOrd">
      <pc:chgData name="Dr Mahesh Kumar Mummadi" userId="85b447bbc4f11183" providerId="LiveId" clId="{D0CDAE8A-158E-324B-BFE7-F29D225F1080}" dt="2025-05-08T15:13:35.522" v="1140" actId="20577"/>
      <pc:docMkLst>
        <pc:docMk/>
      </pc:docMkLst>
      <pc:sldChg chg="del">
        <pc:chgData name="Dr Mahesh Kumar Mummadi" userId="85b447bbc4f11183" providerId="LiveId" clId="{D0CDAE8A-158E-324B-BFE7-F29D225F1080}" dt="2025-05-02T19:09:57.581" v="845" actId="2696"/>
        <pc:sldMkLst>
          <pc:docMk/>
          <pc:sldMk cId="3580268532" sldId="256"/>
        </pc:sldMkLst>
      </pc:sldChg>
      <pc:sldChg chg="del">
        <pc:chgData name="Dr Mahesh Kumar Mummadi" userId="85b447bbc4f11183" providerId="LiveId" clId="{D0CDAE8A-158E-324B-BFE7-F29D225F1080}" dt="2025-05-02T19:10:01.161" v="849" actId="2696"/>
        <pc:sldMkLst>
          <pc:docMk/>
          <pc:sldMk cId="443722584" sldId="258"/>
        </pc:sldMkLst>
      </pc:sldChg>
      <pc:sldChg chg="del">
        <pc:chgData name="Dr Mahesh Kumar Mummadi" userId="85b447bbc4f11183" providerId="LiveId" clId="{D0CDAE8A-158E-324B-BFE7-F29D225F1080}" dt="2025-05-02T19:10:01.600" v="850" actId="2696"/>
        <pc:sldMkLst>
          <pc:docMk/>
          <pc:sldMk cId="2898899008" sldId="260"/>
        </pc:sldMkLst>
      </pc:sldChg>
      <pc:sldChg chg="del">
        <pc:chgData name="Dr Mahesh Kumar Mummadi" userId="85b447bbc4f11183" providerId="LiveId" clId="{D0CDAE8A-158E-324B-BFE7-F29D225F1080}" dt="2025-05-02T19:10:02.784" v="853" actId="2696"/>
        <pc:sldMkLst>
          <pc:docMk/>
          <pc:sldMk cId="3389684752" sldId="263"/>
        </pc:sldMkLst>
      </pc:sldChg>
      <pc:sldChg chg="del">
        <pc:chgData name="Dr Mahesh Kumar Mummadi" userId="85b447bbc4f11183" providerId="LiveId" clId="{D0CDAE8A-158E-324B-BFE7-F29D225F1080}" dt="2025-05-02T19:10:03.202" v="854" actId="2696"/>
        <pc:sldMkLst>
          <pc:docMk/>
          <pc:sldMk cId="3970207327" sldId="264"/>
        </pc:sldMkLst>
      </pc:sldChg>
      <pc:sldChg chg="del">
        <pc:chgData name="Dr Mahesh Kumar Mummadi" userId="85b447bbc4f11183" providerId="LiveId" clId="{D0CDAE8A-158E-324B-BFE7-F29D225F1080}" dt="2025-05-02T19:10:03.663" v="855" actId="2696"/>
        <pc:sldMkLst>
          <pc:docMk/>
          <pc:sldMk cId="2503703341" sldId="265"/>
        </pc:sldMkLst>
      </pc:sldChg>
      <pc:sldChg chg="del">
        <pc:chgData name="Dr Mahesh Kumar Mummadi" userId="85b447bbc4f11183" providerId="LiveId" clId="{D0CDAE8A-158E-324B-BFE7-F29D225F1080}" dt="2025-05-02T19:09:54.478" v="838" actId="2696"/>
        <pc:sldMkLst>
          <pc:docMk/>
          <pc:sldMk cId="1980073051" sldId="318"/>
        </pc:sldMkLst>
      </pc:sldChg>
      <pc:sldChg chg="del">
        <pc:chgData name="Dr Mahesh Kumar Mummadi" userId="85b447bbc4f11183" providerId="LiveId" clId="{D0CDAE8A-158E-324B-BFE7-F29D225F1080}" dt="2025-05-02T19:09:56.798" v="843" actId="2696"/>
        <pc:sldMkLst>
          <pc:docMk/>
          <pc:sldMk cId="2254022681" sldId="319"/>
        </pc:sldMkLst>
      </pc:sldChg>
      <pc:sldChg chg="del">
        <pc:chgData name="Dr Mahesh Kumar Mummadi" userId="85b447bbc4f11183" providerId="LiveId" clId="{D0CDAE8A-158E-324B-BFE7-F29D225F1080}" dt="2025-05-02T19:09:57.173" v="844" actId="2696"/>
        <pc:sldMkLst>
          <pc:docMk/>
          <pc:sldMk cId="1513993976" sldId="320"/>
        </pc:sldMkLst>
      </pc:sldChg>
      <pc:sldChg chg="addSp modSp mod setBg">
        <pc:chgData name="Dr Mahesh Kumar Mummadi" userId="85b447bbc4f11183" providerId="LiveId" clId="{D0CDAE8A-158E-324B-BFE7-F29D225F1080}" dt="2025-05-02T19:11:13.849" v="875" actId="2711"/>
        <pc:sldMkLst>
          <pc:docMk/>
          <pc:sldMk cId="736700160" sldId="327"/>
        </pc:sldMkLst>
        <pc:spChg chg="mod">
          <ac:chgData name="Dr Mahesh Kumar Mummadi" userId="85b447bbc4f11183" providerId="LiveId" clId="{D0CDAE8A-158E-324B-BFE7-F29D225F1080}" dt="2025-05-02T19:11:13.849" v="875" actId="2711"/>
          <ac:spMkLst>
            <pc:docMk/>
            <pc:sldMk cId="736700160" sldId="327"/>
            <ac:spMk id="3" creationId="{FEEDCE6E-3F8C-49BD-B347-8803506C4214}"/>
          </ac:spMkLst>
        </pc:spChg>
        <pc:spChg chg="add">
          <ac:chgData name="Dr Mahesh Kumar Mummadi" userId="85b447bbc4f11183" providerId="LiveId" clId="{D0CDAE8A-158E-324B-BFE7-F29D225F1080}" dt="2025-05-02T19:10:49.577" v="867" actId="26606"/>
          <ac:spMkLst>
            <pc:docMk/>
            <pc:sldMk cId="736700160" sldId="327"/>
            <ac:spMk id="8" creationId="{1BB867FF-FC45-48F7-8104-F89BE54909F1}"/>
          </ac:spMkLst>
        </pc:spChg>
        <pc:spChg chg="add">
          <ac:chgData name="Dr Mahesh Kumar Mummadi" userId="85b447bbc4f11183" providerId="LiveId" clId="{D0CDAE8A-158E-324B-BFE7-F29D225F1080}" dt="2025-05-02T19:10:49.577" v="867" actId="26606"/>
          <ac:spMkLst>
            <pc:docMk/>
            <pc:sldMk cId="736700160" sldId="327"/>
            <ac:spMk id="10" creationId="{8BB56887-D0D5-4F0C-9E19-7247EB83C8B7}"/>
          </ac:spMkLst>
        </pc:spChg>
        <pc:spChg chg="add">
          <ac:chgData name="Dr Mahesh Kumar Mummadi" userId="85b447bbc4f11183" providerId="LiveId" clId="{D0CDAE8A-158E-324B-BFE7-F29D225F1080}" dt="2025-05-02T19:10:49.577" v="867" actId="26606"/>
          <ac:spMkLst>
            <pc:docMk/>
            <pc:sldMk cId="736700160" sldId="327"/>
            <ac:spMk id="12" creationId="{081E4A58-353D-44AE-B2FC-2A74E2E400F7}"/>
          </ac:spMkLst>
        </pc:spChg>
      </pc:sldChg>
      <pc:sldChg chg="del">
        <pc:chgData name="Dr Mahesh Kumar Mummadi" userId="85b447bbc4f11183" providerId="LiveId" clId="{D0CDAE8A-158E-324B-BFE7-F29D225F1080}" dt="2025-05-02T19:09:57.972" v="846" actId="2696"/>
        <pc:sldMkLst>
          <pc:docMk/>
          <pc:sldMk cId="2024774664" sldId="336"/>
        </pc:sldMkLst>
      </pc:sldChg>
      <pc:sldChg chg="del">
        <pc:chgData name="Dr Mahesh Kumar Mummadi" userId="85b447bbc4f11183" providerId="LiveId" clId="{D0CDAE8A-158E-324B-BFE7-F29D225F1080}" dt="2025-05-02T19:09:55.516" v="840" actId="2696"/>
        <pc:sldMkLst>
          <pc:docMk/>
          <pc:sldMk cId="4237863572" sldId="347"/>
        </pc:sldMkLst>
      </pc:sldChg>
      <pc:sldChg chg="del">
        <pc:chgData name="Dr Mahesh Kumar Mummadi" userId="85b447bbc4f11183" providerId="LiveId" clId="{D0CDAE8A-158E-324B-BFE7-F29D225F1080}" dt="2025-05-02T19:09:55.009" v="839" actId="2696"/>
        <pc:sldMkLst>
          <pc:docMk/>
          <pc:sldMk cId="927238969" sldId="348"/>
        </pc:sldMkLst>
      </pc:sldChg>
      <pc:sldChg chg="del">
        <pc:chgData name="Dr Mahesh Kumar Mummadi" userId="85b447bbc4f11183" providerId="LiveId" clId="{D0CDAE8A-158E-324B-BFE7-F29D225F1080}" dt="2025-05-02T19:09:56.408" v="842" actId="2696"/>
        <pc:sldMkLst>
          <pc:docMk/>
          <pc:sldMk cId="2338725891" sldId="349"/>
        </pc:sldMkLst>
      </pc:sldChg>
      <pc:sldChg chg="del">
        <pc:chgData name="Dr Mahesh Kumar Mummadi" userId="85b447bbc4f11183" providerId="LiveId" clId="{D0CDAE8A-158E-324B-BFE7-F29D225F1080}" dt="2025-05-02T19:09:56.009" v="841" actId="2696"/>
        <pc:sldMkLst>
          <pc:docMk/>
          <pc:sldMk cId="1478881635" sldId="350"/>
        </pc:sldMkLst>
      </pc:sldChg>
      <pc:sldChg chg="addSp delSp modSp mod setBg">
        <pc:chgData name="Dr Mahesh Kumar Mummadi" userId="85b447bbc4f11183" providerId="LiveId" clId="{D0CDAE8A-158E-324B-BFE7-F29D225F1080}" dt="2025-05-02T17:49:55.553" v="15" actId="26606"/>
        <pc:sldMkLst>
          <pc:docMk/>
          <pc:sldMk cId="2148548291" sldId="354"/>
        </pc:sldMkLst>
        <pc:spChg chg="mod">
          <ac:chgData name="Dr Mahesh Kumar Mummadi" userId="85b447bbc4f11183" providerId="LiveId" clId="{D0CDAE8A-158E-324B-BFE7-F29D225F1080}" dt="2025-05-02T17:49:55.553" v="15" actId="26606"/>
          <ac:spMkLst>
            <pc:docMk/>
            <pc:sldMk cId="2148548291" sldId="354"/>
            <ac:spMk id="2" creationId="{D0D10D80-780D-2DA4-D8C9-B2D8169D1F5C}"/>
          </ac:spMkLst>
        </pc:spChg>
        <pc:spChg chg="add">
          <ac:chgData name="Dr Mahesh Kumar Mummadi" userId="85b447bbc4f11183" providerId="LiveId" clId="{D0CDAE8A-158E-324B-BFE7-F29D225F1080}" dt="2025-05-02T17:49:55.553" v="15" actId="26606"/>
          <ac:spMkLst>
            <pc:docMk/>
            <pc:sldMk cId="2148548291" sldId="354"/>
            <ac:spMk id="15" creationId="{64EEF0D6-2D1F-491D-AC56-0F0F95A316F7}"/>
          </ac:spMkLst>
        </pc:spChg>
        <pc:spChg chg="add">
          <ac:chgData name="Dr Mahesh Kumar Mummadi" userId="85b447bbc4f11183" providerId="LiveId" clId="{D0CDAE8A-158E-324B-BFE7-F29D225F1080}" dt="2025-05-02T17:49:55.553" v="15" actId="26606"/>
          <ac:spMkLst>
            <pc:docMk/>
            <pc:sldMk cId="2148548291" sldId="354"/>
            <ac:spMk id="16" creationId="{3FCFB1DE-0B7E-48CC-BA90-B2AB0889F9D6}"/>
          </ac:spMkLst>
        </pc:spChg>
        <pc:picChg chg="mod">
          <ac:chgData name="Dr Mahesh Kumar Mummadi" userId="85b447bbc4f11183" providerId="LiveId" clId="{D0CDAE8A-158E-324B-BFE7-F29D225F1080}" dt="2025-05-02T17:49:55.553" v="15" actId="26606"/>
          <ac:picMkLst>
            <pc:docMk/>
            <pc:sldMk cId="2148548291" sldId="354"/>
            <ac:picMk id="4" creationId="{54607ABD-BEDE-E6DA-854E-65E30D70FBD8}"/>
          </ac:picMkLst>
        </pc:picChg>
        <pc:picChg chg="mod">
          <ac:chgData name="Dr Mahesh Kumar Mummadi" userId="85b447bbc4f11183" providerId="LiveId" clId="{D0CDAE8A-158E-324B-BFE7-F29D225F1080}" dt="2025-05-02T17:49:55.553" v="15" actId="26606"/>
          <ac:picMkLst>
            <pc:docMk/>
            <pc:sldMk cId="2148548291" sldId="354"/>
            <ac:picMk id="5" creationId="{2875A137-FD64-E6C1-739F-7ED1AC996AB0}"/>
          </ac:picMkLst>
        </pc:picChg>
        <pc:picChg chg="mod ord">
          <ac:chgData name="Dr Mahesh Kumar Mummadi" userId="85b447bbc4f11183" providerId="LiveId" clId="{D0CDAE8A-158E-324B-BFE7-F29D225F1080}" dt="2025-05-02T17:49:55.553" v="15" actId="26606"/>
          <ac:picMkLst>
            <pc:docMk/>
            <pc:sldMk cId="2148548291" sldId="354"/>
            <ac:picMk id="6" creationId="{D91D50C0-2FDF-39FB-1E08-8C854FE50DB5}"/>
          </ac:picMkLst>
        </pc:picChg>
      </pc:sldChg>
      <pc:sldChg chg="addSp modSp mod setBg">
        <pc:chgData name="Dr Mahesh Kumar Mummadi" userId="85b447bbc4f11183" providerId="LiveId" clId="{D0CDAE8A-158E-324B-BFE7-F29D225F1080}" dt="2025-05-02T17:49:25.622" v="11" actId="26606"/>
        <pc:sldMkLst>
          <pc:docMk/>
          <pc:sldMk cId="111533614" sldId="365"/>
        </pc:sldMkLst>
        <pc:spChg chg="mod ord">
          <ac:chgData name="Dr Mahesh Kumar Mummadi" userId="85b447bbc4f11183" providerId="LiveId" clId="{D0CDAE8A-158E-324B-BFE7-F29D225F1080}" dt="2025-05-02T17:49:25.622" v="11" actId="26606"/>
          <ac:spMkLst>
            <pc:docMk/>
            <pc:sldMk cId="111533614" sldId="365"/>
            <ac:spMk id="2" creationId="{141125C3-426E-EFDE-8AEA-FC9405199C01}"/>
          </ac:spMkLst>
        </pc:spChg>
        <pc:spChg chg="add">
          <ac:chgData name="Dr Mahesh Kumar Mummadi" userId="85b447bbc4f11183" providerId="LiveId" clId="{D0CDAE8A-158E-324B-BFE7-F29D225F1080}" dt="2025-05-02T17:49:25.622" v="11" actId="26606"/>
          <ac:spMkLst>
            <pc:docMk/>
            <pc:sldMk cId="111533614" sldId="365"/>
            <ac:spMk id="10" creationId="{37C89E4B-3C9F-44B9-8B86-D9E3D112D8EC}"/>
          </ac:spMkLst>
        </pc:spChg>
        <pc:picChg chg="mod">
          <ac:chgData name="Dr Mahesh Kumar Mummadi" userId="85b447bbc4f11183" providerId="LiveId" clId="{D0CDAE8A-158E-324B-BFE7-F29D225F1080}" dt="2025-05-02T17:49:25.622" v="11" actId="26606"/>
          <ac:picMkLst>
            <pc:docMk/>
            <pc:sldMk cId="111533614" sldId="365"/>
            <ac:picMk id="5" creationId="{05BC8DDB-9AD0-0335-7BBD-36AD9F1CFBA8}"/>
          </ac:picMkLst>
        </pc:picChg>
        <pc:cxnChg chg="add">
          <ac:chgData name="Dr Mahesh Kumar Mummadi" userId="85b447bbc4f11183" providerId="LiveId" clId="{D0CDAE8A-158E-324B-BFE7-F29D225F1080}" dt="2025-05-02T17:49:25.622" v="11" actId="26606"/>
          <ac:cxnSpMkLst>
            <pc:docMk/>
            <pc:sldMk cId="111533614" sldId="365"/>
            <ac:cxnSpMk id="12" creationId="{AA2EAA10-076F-46BD-8F0F-B9A2FB77A85C}"/>
          </ac:cxnSpMkLst>
        </pc:cxnChg>
        <pc:cxnChg chg="add">
          <ac:chgData name="Dr Mahesh Kumar Mummadi" userId="85b447bbc4f11183" providerId="LiveId" clId="{D0CDAE8A-158E-324B-BFE7-F29D225F1080}" dt="2025-05-02T17:49:25.622" v="11" actId="26606"/>
          <ac:cxnSpMkLst>
            <pc:docMk/>
            <pc:sldMk cId="111533614" sldId="365"/>
            <ac:cxnSpMk id="14" creationId="{D891E407-403B-4764-86C9-33A56D3BCAA3}"/>
          </ac:cxnSpMkLst>
        </pc:cxnChg>
      </pc:sldChg>
      <pc:sldChg chg="addSp modSp mod setBg">
        <pc:chgData name="Dr Mahesh Kumar Mummadi" userId="85b447bbc4f11183" providerId="LiveId" clId="{D0CDAE8A-158E-324B-BFE7-F29D225F1080}" dt="2025-05-02T17:50:07.349" v="16" actId="26606"/>
        <pc:sldMkLst>
          <pc:docMk/>
          <pc:sldMk cId="968689219" sldId="366"/>
        </pc:sldMkLst>
        <pc:spChg chg="mod">
          <ac:chgData name="Dr Mahesh Kumar Mummadi" userId="85b447bbc4f11183" providerId="LiveId" clId="{D0CDAE8A-158E-324B-BFE7-F29D225F1080}" dt="2025-05-02T17:50:07.349" v="16" actId="26606"/>
          <ac:spMkLst>
            <pc:docMk/>
            <pc:sldMk cId="968689219" sldId="366"/>
            <ac:spMk id="2" creationId="{9844D187-E52B-70AE-413D-06371605AE82}"/>
          </ac:spMkLst>
        </pc:spChg>
        <pc:spChg chg="add">
          <ac:chgData name="Dr Mahesh Kumar Mummadi" userId="85b447bbc4f11183" providerId="LiveId" clId="{D0CDAE8A-158E-324B-BFE7-F29D225F1080}" dt="2025-05-02T17:50:07.349" v="16" actId="26606"/>
          <ac:spMkLst>
            <pc:docMk/>
            <pc:sldMk cId="968689219" sldId="366"/>
            <ac:spMk id="1031" creationId="{64EEF0D6-2D1F-491D-AC56-0F0F95A316F7}"/>
          </ac:spMkLst>
        </pc:spChg>
        <pc:spChg chg="add">
          <ac:chgData name="Dr Mahesh Kumar Mummadi" userId="85b447bbc4f11183" providerId="LiveId" clId="{D0CDAE8A-158E-324B-BFE7-F29D225F1080}" dt="2025-05-02T17:50:07.349" v="16" actId="26606"/>
          <ac:spMkLst>
            <pc:docMk/>
            <pc:sldMk cId="968689219" sldId="366"/>
            <ac:spMk id="1033" creationId="{3FCFB1DE-0B7E-48CC-BA90-B2AB0889F9D6}"/>
          </ac:spMkLst>
        </pc:spChg>
        <pc:picChg chg="mod ord">
          <ac:chgData name="Dr Mahesh Kumar Mummadi" userId="85b447bbc4f11183" providerId="LiveId" clId="{D0CDAE8A-158E-324B-BFE7-F29D225F1080}" dt="2025-05-02T17:50:07.349" v="16" actId="26606"/>
          <ac:picMkLst>
            <pc:docMk/>
            <pc:sldMk cId="968689219" sldId="366"/>
            <ac:picMk id="5" creationId="{C6CCBDC7-5C43-CCFE-0816-EB685FF8C371}"/>
          </ac:picMkLst>
        </pc:picChg>
        <pc:picChg chg="mod">
          <ac:chgData name="Dr Mahesh Kumar Mummadi" userId="85b447bbc4f11183" providerId="LiveId" clId="{D0CDAE8A-158E-324B-BFE7-F29D225F1080}" dt="2025-05-02T17:50:07.349" v="16" actId="26606"/>
          <ac:picMkLst>
            <pc:docMk/>
            <pc:sldMk cId="968689219" sldId="366"/>
            <ac:picMk id="6" creationId="{1AEFC9D1-908A-25DA-005F-90208F42BDEE}"/>
          </ac:picMkLst>
        </pc:picChg>
        <pc:picChg chg="mod">
          <ac:chgData name="Dr Mahesh Kumar Mummadi" userId="85b447bbc4f11183" providerId="LiveId" clId="{D0CDAE8A-158E-324B-BFE7-F29D225F1080}" dt="2025-05-02T17:50:07.349" v="16" actId="26606"/>
          <ac:picMkLst>
            <pc:docMk/>
            <pc:sldMk cId="968689219" sldId="366"/>
            <ac:picMk id="1026" creationId="{00000000-0000-0000-0000-000000000000}"/>
          </ac:picMkLst>
        </pc:picChg>
      </pc:sldChg>
      <pc:sldChg chg="addSp delSp modSp mod setBg">
        <pc:chgData name="Dr Mahesh Kumar Mummadi" userId="85b447bbc4f11183" providerId="LiveId" clId="{D0CDAE8A-158E-324B-BFE7-F29D225F1080}" dt="2025-05-02T17:50:48.121" v="27" actId="26606"/>
        <pc:sldMkLst>
          <pc:docMk/>
          <pc:sldMk cId="2619849716" sldId="367"/>
        </pc:sldMkLst>
        <pc:spChg chg="mod ord">
          <ac:chgData name="Dr Mahesh Kumar Mummadi" userId="85b447bbc4f11183" providerId="LiveId" clId="{D0CDAE8A-158E-324B-BFE7-F29D225F1080}" dt="2025-05-02T17:50:48.121" v="27" actId="26606"/>
          <ac:spMkLst>
            <pc:docMk/>
            <pc:sldMk cId="2619849716" sldId="367"/>
            <ac:spMk id="2" creationId="{86692536-6CB1-9DE3-D085-DD2F9A3187D1}"/>
          </ac:spMkLst>
        </pc:spChg>
        <pc:spChg chg="add">
          <ac:chgData name="Dr Mahesh Kumar Mummadi" userId="85b447bbc4f11183" providerId="LiveId" clId="{D0CDAE8A-158E-324B-BFE7-F29D225F1080}" dt="2025-05-02T17:50:48.121" v="27" actId="26606"/>
          <ac:spMkLst>
            <pc:docMk/>
            <pc:sldMk cId="2619849716" sldId="367"/>
            <ac:spMk id="10" creationId="{848F64AA-5BE2-4280-BEFA-DC288118FCCE}"/>
          </ac:spMkLst>
        </pc:spChg>
        <pc:picChg chg="mod ord">
          <ac:chgData name="Dr Mahesh Kumar Mummadi" userId="85b447bbc4f11183" providerId="LiveId" clId="{D0CDAE8A-158E-324B-BFE7-F29D225F1080}" dt="2025-05-02T17:50:48.121" v="27" actId="26606"/>
          <ac:picMkLst>
            <pc:docMk/>
            <pc:sldMk cId="2619849716" sldId="367"/>
            <ac:picMk id="5" creationId="{AD82C543-710D-C12B-C707-C6F854468FC7}"/>
          </ac:picMkLst>
        </pc:picChg>
        <pc:picChg chg="mod ord">
          <ac:chgData name="Dr Mahesh Kumar Mummadi" userId="85b447bbc4f11183" providerId="LiveId" clId="{D0CDAE8A-158E-324B-BFE7-F29D225F1080}" dt="2025-05-02T17:50:48.121" v="27" actId="26606"/>
          <ac:picMkLst>
            <pc:docMk/>
            <pc:sldMk cId="2619849716" sldId="367"/>
            <ac:picMk id="7" creationId="{BACD7486-D727-046E-6402-D8E17EB63140}"/>
          </ac:picMkLst>
        </pc:picChg>
        <pc:picChg chg="mod ord">
          <ac:chgData name="Dr Mahesh Kumar Mummadi" userId="85b447bbc4f11183" providerId="LiveId" clId="{D0CDAE8A-158E-324B-BFE7-F29D225F1080}" dt="2025-05-02T17:50:48.121" v="27" actId="26606"/>
          <ac:picMkLst>
            <pc:docMk/>
            <pc:sldMk cId="2619849716" sldId="367"/>
            <ac:picMk id="8" creationId="{840477FD-7EE2-B89D-56C0-D4E3D937E58C}"/>
          </ac:picMkLst>
        </pc:picChg>
      </pc:sldChg>
      <pc:sldChg chg="addSp modSp mod setBg">
        <pc:chgData name="Dr Mahesh Kumar Mummadi" userId="85b447bbc4f11183" providerId="LiveId" clId="{D0CDAE8A-158E-324B-BFE7-F29D225F1080}" dt="2025-05-02T19:10:23.670" v="866" actId="20577"/>
        <pc:sldMkLst>
          <pc:docMk/>
          <pc:sldMk cId="0" sldId="375"/>
        </pc:sldMkLst>
        <pc:spChg chg="add">
          <ac:chgData name="Dr Mahesh Kumar Mummadi" userId="85b447bbc4f11183" providerId="LiveId" clId="{D0CDAE8A-158E-324B-BFE7-F29D225F1080}" dt="2025-05-02T17:46:42.007" v="8" actId="26606"/>
          <ac:spMkLst>
            <pc:docMk/>
            <pc:sldMk cId="0" sldId="375"/>
            <ac:spMk id="10" creationId="{F3060C83-F051-4F0E-ABAD-AA0DFC48B218}"/>
          </ac:spMkLst>
        </pc:spChg>
        <pc:spChg chg="add">
          <ac:chgData name="Dr Mahesh Kumar Mummadi" userId="85b447bbc4f11183" providerId="LiveId" clId="{D0CDAE8A-158E-324B-BFE7-F29D225F1080}" dt="2025-05-02T17:46:42.007" v="8" actId="26606"/>
          <ac:spMkLst>
            <pc:docMk/>
            <pc:sldMk cId="0" sldId="375"/>
            <ac:spMk id="12" creationId="{83C98ABE-055B-441F-B07E-44F97F083C39}"/>
          </ac:spMkLst>
        </pc:spChg>
        <pc:spChg chg="add">
          <ac:chgData name="Dr Mahesh Kumar Mummadi" userId="85b447bbc4f11183" providerId="LiveId" clId="{D0CDAE8A-158E-324B-BFE7-F29D225F1080}" dt="2025-05-02T17:46:42.007" v="8" actId="26606"/>
          <ac:spMkLst>
            <pc:docMk/>
            <pc:sldMk cId="0" sldId="375"/>
            <ac:spMk id="14" creationId="{29FDB030-9B49-4CED-8CCD-4D99382388AC}"/>
          </ac:spMkLst>
        </pc:spChg>
        <pc:spChg chg="add">
          <ac:chgData name="Dr Mahesh Kumar Mummadi" userId="85b447bbc4f11183" providerId="LiveId" clId="{D0CDAE8A-158E-324B-BFE7-F29D225F1080}" dt="2025-05-02T17:46:42.007" v="8" actId="26606"/>
          <ac:spMkLst>
            <pc:docMk/>
            <pc:sldMk cId="0" sldId="375"/>
            <ac:spMk id="16" creationId="{3783CA14-24A1-485C-8B30-D6A5D87987AD}"/>
          </ac:spMkLst>
        </pc:spChg>
        <pc:spChg chg="add">
          <ac:chgData name="Dr Mahesh Kumar Mummadi" userId="85b447bbc4f11183" providerId="LiveId" clId="{D0CDAE8A-158E-324B-BFE7-F29D225F1080}" dt="2025-05-02T17:46:42.007" v="8" actId="26606"/>
          <ac:spMkLst>
            <pc:docMk/>
            <pc:sldMk cId="0" sldId="375"/>
            <ac:spMk id="18" creationId="{9A97C86A-04D6-40F7-AE84-31AB43E6A846}"/>
          </ac:spMkLst>
        </pc:spChg>
        <pc:spChg chg="add">
          <ac:chgData name="Dr Mahesh Kumar Mummadi" userId="85b447bbc4f11183" providerId="LiveId" clId="{D0CDAE8A-158E-324B-BFE7-F29D225F1080}" dt="2025-05-02T17:46:42.007" v="8" actId="26606"/>
          <ac:spMkLst>
            <pc:docMk/>
            <pc:sldMk cId="0" sldId="375"/>
            <ac:spMk id="20" creationId="{FF9F2414-84E8-453E-B1F3-389FDE8192D9}"/>
          </ac:spMkLst>
        </pc:spChg>
        <pc:spChg chg="add">
          <ac:chgData name="Dr Mahesh Kumar Mummadi" userId="85b447bbc4f11183" providerId="LiveId" clId="{D0CDAE8A-158E-324B-BFE7-F29D225F1080}" dt="2025-05-02T17:46:42.007" v="8" actId="26606"/>
          <ac:spMkLst>
            <pc:docMk/>
            <pc:sldMk cId="0" sldId="375"/>
            <ac:spMk id="22" creationId="{3ECA69A1-7536-43AC-85EF-C7106179F5ED}"/>
          </ac:spMkLst>
        </pc:spChg>
        <pc:graphicFrameChg chg="mod">
          <ac:chgData name="Dr Mahesh Kumar Mummadi" userId="85b447bbc4f11183" providerId="LiveId" clId="{D0CDAE8A-158E-324B-BFE7-F29D225F1080}" dt="2025-05-02T19:10:23.670" v="866" actId="20577"/>
          <ac:graphicFrameMkLst>
            <pc:docMk/>
            <pc:sldMk cId="0" sldId="375"/>
            <ac:graphicFrameMk id="5" creationId="{00000000-0000-0000-0000-000000000000}"/>
          </ac:graphicFrameMkLst>
        </pc:graphicFrameChg>
      </pc:sldChg>
      <pc:sldChg chg="addSp delSp modSp mod setBg">
        <pc:chgData name="Dr Mahesh Kumar Mummadi" userId="85b447bbc4f11183" providerId="LiveId" clId="{D0CDAE8A-158E-324B-BFE7-F29D225F1080}" dt="2025-05-02T19:12:07.301" v="886" actId="207"/>
        <pc:sldMkLst>
          <pc:docMk/>
          <pc:sldMk cId="0" sldId="376"/>
        </pc:sldMkLst>
      </pc:sldChg>
      <pc:sldChg chg="addSp mod setBg">
        <pc:chgData name="Dr Mahesh Kumar Mummadi" userId="85b447bbc4f11183" providerId="LiveId" clId="{D0CDAE8A-158E-324B-BFE7-F29D225F1080}" dt="2025-05-02T17:47:20.879" v="9" actId="26606"/>
        <pc:sldMkLst>
          <pc:docMk/>
          <pc:sldMk cId="0" sldId="380"/>
        </pc:sldMkLst>
        <pc:spChg chg="add">
          <ac:chgData name="Dr Mahesh Kumar Mummadi" userId="85b447bbc4f11183" providerId="LiveId" clId="{D0CDAE8A-158E-324B-BFE7-F29D225F1080}" dt="2025-05-02T17:47:20.879" v="9" actId="26606"/>
          <ac:spMkLst>
            <pc:docMk/>
            <pc:sldMk cId="0" sldId="380"/>
            <ac:spMk id="9" creationId="{86FF76B9-219D-4469-AF87-0236D29032F1}"/>
          </ac:spMkLst>
        </pc:spChg>
        <pc:spChg chg="add">
          <ac:chgData name="Dr Mahesh Kumar Mummadi" userId="85b447bbc4f11183" providerId="LiveId" clId="{D0CDAE8A-158E-324B-BFE7-F29D225F1080}" dt="2025-05-02T17:47:20.879" v="9" actId="26606"/>
          <ac:spMkLst>
            <pc:docMk/>
            <pc:sldMk cId="0" sldId="380"/>
            <ac:spMk id="15" creationId="{2E80C965-DB6D-4F81-9E9E-B027384D0BD6}"/>
          </ac:spMkLst>
        </pc:spChg>
        <pc:spChg chg="add">
          <ac:chgData name="Dr Mahesh Kumar Mummadi" userId="85b447bbc4f11183" providerId="LiveId" clId="{D0CDAE8A-158E-324B-BFE7-F29D225F1080}" dt="2025-05-02T17:47:20.879" v="9" actId="26606"/>
          <ac:spMkLst>
            <pc:docMk/>
            <pc:sldMk cId="0" sldId="380"/>
            <ac:spMk id="17" creationId="{633C5E46-DAC5-4661-9C87-22B08E2A512F}"/>
          </ac:spMkLst>
        </pc:spChg>
        <pc:grpChg chg="add">
          <ac:chgData name="Dr Mahesh Kumar Mummadi" userId="85b447bbc4f11183" providerId="LiveId" clId="{D0CDAE8A-158E-324B-BFE7-F29D225F1080}" dt="2025-05-02T17:47:20.879" v="9" actId="26606"/>
          <ac:grpSpMkLst>
            <pc:docMk/>
            <pc:sldMk cId="0" sldId="380"/>
            <ac:grpSpMk id="11" creationId="{DB88BD78-87E1-424D-B479-C37D8E41B12E}"/>
          </ac:grpSpMkLst>
        </pc:grpChg>
      </pc:sldChg>
      <pc:sldChg chg="modSp mod">
        <pc:chgData name="Dr Mahesh Kumar Mummadi" userId="85b447bbc4f11183" providerId="LiveId" clId="{D0CDAE8A-158E-324B-BFE7-F29D225F1080}" dt="2025-05-02T19:17:27.088" v="897" actId="1076"/>
        <pc:sldMkLst>
          <pc:docMk/>
          <pc:sldMk cId="0" sldId="382"/>
        </pc:sldMkLst>
      </pc:sldChg>
      <pc:sldChg chg="del">
        <pc:chgData name="Dr Mahesh Kumar Mummadi" userId="85b447bbc4f11183" providerId="LiveId" clId="{D0CDAE8A-158E-324B-BFE7-F29D225F1080}" dt="2025-05-02T19:10:05.396" v="858" actId="2696"/>
        <pc:sldMkLst>
          <pc:docMk/>
          <pc:sldMk cId="733744103" sldId="385"/>
        </pc:sldMkLst>
      </pc:sldChg>
      <pc:sldChg chg="del">
        <pc:chgData name="Dr Mahesh Kumar Mummadi" userId="85b447bbc4f11183" providerId="LiveId" clId="{D0CDAE8A-158E-324B-BFE7-F29D225F1080}" dt="2025-05-02T19:10:06.388" v="860" actId="2696"/>
        <pc:sldMkLst>
          <pc:docMk/>
          <pc:sldMk cId="907933311" sldId="386"/>
        </pc:sldMkLst>
      </pc:sldChg>
      <pc:sldChg chg="del">
        <pc:chgData name="Dr Mahesh Kumar Mummadi" userId="85b447bbc4f11183" providerId="LiveId" clId="{D0CDAE8A-158E-324B-BFE7-F29D225F1080}" dt="2025-05-02T19:10:08.197" v="863" actId="2696"/>
        <pc:sldMkLst>
          <pc:docMk/>
          <pc:sldMk cId="2799941559" sldId="388"/>
        </pc:sldMkLst>
      </pc:sldChg>
      <pc:sldChg chg="modSp mod">
        <pc:chgData name="Dr Mahesh Kumar Mummadi" userId="85b447bbc4f11183" providerId="LiveId" clId="{D0CDAE8A-158E-324B-BFE7-F29D225F1080}" dt="2025-05-02T19:12:35.492" v="889" actId="404"/>
        <pc:sldMkLst>
          <pc:docMk/>
          <pc:sldMk cId="0" sldId="391"/>
        </pc:sldMkLst>
      </pc:sldChg>
      <pc:sldChg chg="del">
        <pc:chgData name="Dr Mahesh Kumar Mummadi" userId="85b447bbc4f11183" providerId="LiveId" clId="{D0CDAE8A-158E-324B-BFE7-F29D225F1080}" dt="2025-05-02T19:10:04.976" v="857" actId="2696"/>
        <pc:sldMkLst>
          <pc:docMk/>
          <pc:sldMk cId="1396202566" sldId="395"/>
        </pc:sldMkLst>
      </pc:sldChg>
      <pc:sldChg chg="del">
        <pc:chgData name="Dr Mahesh Kumar Mummadi" userId="85b447bbc4f11183" providerId="LiveId" clId="{D0CDAE8A-158E-324B-BFE7-F29D225F1080}" dt="2025-05-02T19:10:07.633" v="862" actId="2696"/>
        <pc:sldMkLst>
          <pc:docMk/>
          <pc:sldMk cId="2074096191" sldId="397"/>
        </pc:sldMkLst>
      </pc:sldChg>
      <pc:sldChg chg="addSp modSp mod setBg">
        <pc:chgData name="Dr Mahesh Kumar Mummadi" userId="85b447bbc4f11183" providerId="LiveId" clId="{D0CDAE8A-158E-324B-BFE7-F29D225F1080}" dt="2025-05-02T17:49:32.643" v="12" actId="26606"/>
        <pc:sldMkLst>
          <pc:docMk/>
          <pc:sldMk cId="2970672435" sldId="402"/>
        </pc:sldMkLst>
      </pc:sldChg>
      <pc:sldChg chg="del">
        <pc:chgData name="Dr Mahesh Kumar Mummadi" userId="85b447bbc4f11183" providerId="LiveId" clId="{D0CDAE8A-158E-324B-BFE7-F29D225F1080}" dt="2025-05-02T19:10:05.782" v="859" actId="2696"/>
        <pc:sldMkLst>
          <pc:docMk/>
          <pc:sldMk cId="502945942" sldId="405"/>
        </pc:sldMkLst>
      </pc:sldChg>
      <pc:sldChg chg="del">
        <pc:chgData name="Dr Mahesh Kumar Mummadi" userId="85b447bbc4f11183" providerId="LiveId" clId="{D0CDAE8A-158E-324B-BFE7-F29D225F1080}" dt="2025-05-02T19:10:07.090" v="861" actId="2696"/>
        <pc:sldMkLst>
          <pc:docMk/>
          <pc:sldMk cId="143867345" sldId="407"/>
        </pc:sldMkLst>
      </pc:sldChg>
      <pc:sldChg chg="del">
        <pc:chgData name="Dr Mahesh Kumar Mummadi" userId="85b447bbc4f11183" providerId="LiveId" clId="{D0CDAE8A-158E-324B-BFE7-F29D225F1080}" dt="2025-05-02T18:23:52.895" v="335" actId="2696"/>
        <pc:sldMkLst>
          <pc:docMk/>
          <pc:sldMk cId="1703348741" sldId="408"/>
        </pc:sldMkLst>
      </pc:sldChg>
      <pc:sldChg chg="add del">
        <pc:chgData name="Dr Mahesh Kumar Mummadi" userId="85b447bbc4f11183" providerId="LiveId" clId="{D0CDAE8A-158E-324B-BFE7-F29D225F1080}" dt="2025-05-02T17:53:04.319" v="40" actId="2696"/>
        <pc:sldMkLst>
          <pc:docMk/>
          <pc:sldMk cId="4061742480" sldId="409"/>
        </pc:sldMkLst>
      </pc:sldChg>
      <pc:sldChg chg="modSp mod">
        <pc:chgData name="Dr Mahesh Kumar Mummadi" userId="85b447bbc4f11183" providerId="LiveId" clId="{D0CDAE8A-158E-324B-BFE7-F29D225F1080}" dt="2025-05-02T17:52:51.710" v="39" actId="12385"/>
        <pc:sldMkLst>
          <pc:docMk/>
          <pc:sldMk cId="3143868156" sldId="415"/>
        </pc:sldMkLst>
      </pc:sldChg>
      <pc:sldChg chg="addSp delSp modSp mod ord setBg">
        <pc:chgData name="Dr Mahesh Kumar Mummadi" userId="85b447bbc4f11183" providerId="LiveId" clId="{D0CDAE8A-158E-324B-BFE7-F29D225F1080}" dt="2025-05-02T19:06:50.129" v="786" actId="207"/>
        <pc:sldMkLst>
          <pc:docMk/>
          <pc:sldMk cId="1015808077" sldId="416"/>
        </pc:sldMkLst>
      </pc:sldChg>
      <pc:sldChg chg="del">
        <pc:chgData name="Dr Mahesh Kumar Mummadi" userId="85b447bbc4f11183" providerId="LiveId" clId="{D0CDAE8A-158E-324B-BFE7-F29D225F1080}" dt="2025-05-02T19:01:40.207" v="729" actId="2696"/>
        <pc:sldMkLst>
          <pc:docMk/>
          <pc:sldMk cId="1243737708" sldId="418"/>
        </pc:sldMkLst>
      </pc:sldChg>
      <pc:sldChg chg="del">
        <pc:chgData name="Dr Mahesh Kumar Mummadi" userId="85b447bbc4f11183" providerId="LiveId" clId="{D0CDAE8A-158E-324B-BFE7-F29D225F1080}" dt="2025-05-02T19:01:43.054" v="731" actId="2696"/>
        <pc:sldMkLst>
          <pc:docMk/>
          <pc:sldMk cId="3077874213" sldId="419"/>
        </pc:sldMkLst>
      </pc:sldChg>
      <pc:sldChg chg="del">
        <pc:chgData name="Dr Mahesh Kumar Mummadi" userId="85b447bbc4f11183" providerId="LiveId" clId="{D0CDAE8A-158E-324B-BFE7-F29D225F1080}" dt="2025-05-02T19:01:44.958" v="732" actId="2696"/>
        <pc:sldMkLst>
          <pc:docMk/>
          <pc:sldMk cId="2455113295" sldId="420"/>
        </pc:sldMkLst>
      </pc:sldChg>
      <pc:sldChg chg="ord">
        <pc:chgData name="Dr Mahesh Kumar Mummadi" userId="85b447bbc4f11183" providerId="LiveId" clId="{D0CDAE8A-158E-324B-BFE7-F29D225F1080}" dt="2025-05-02T18:45:04.234" v="399" actId="20578"/>
        <pc:sldMkLst>
          <pc:docMk/>
          <pc:sldMk cId="3556981238" sldId="422"/>
        </pc:sldMkLst>
      </pc:sldChg>
      <pc:sldChg chg="del">
        <pc:chgData name="Dr Mahesh Kumar Mummadi" userId="85b447bbc4f11183" providerId="LiveId" clId="{D0CDAE8A-158E-324B-BFE7-F29D225F1080}" dt="2025-05-02T19:01:33.353" v="728" actId="2696"/>
        <pc:sldMkLst>
          <pc:docMk/>
          <pc:sldMk cId="3415092057" sldId="426"/>
        </pc:sldMkLst>
      </pc:sldChg>
      <pc:sldChg chg="modSp del mod">
        <pc:chgData name="Dr Mahesh Kumar Mummadi" userId="85b447bbc4f11183" providerId="LiveId" clId="{D0CDAE8A-158E-324B-BFE7-F29D225F1080}" dt="2025-05-02T19:08:28.528" v="793" actId="2696"/>
        <pc:sldMkLst>
          <pc:docMk/>
          <pc:sldMk cId="2134185339" sldId="439"/>
        </pc:sldMkLst>
      </pc:sldChg>
      <pc:sldChg chg="addSp delSp modSp mod setBg">
        <pc:chgData name="Dr Mahesh Kumar Mummadi" userId="85b447bbc4f11183" providerId="LiveId" clId="{D0CDAE8A-158E-324B-BFE7-F29D225F1080}" dt="2025-05-02T19:08:07.353" v="792" actId="27636"/>
        <pc:sldMkLst>
          <pc:docMk/>
          <pc:sldMk cId="2486669482" sldId="440"/>
        </pc:sldMkLst>
      </pc:sldChg>
      <pc:sldChg chg="del">
        <pc:chgData name="Dr Mahesh Kumar Mummadi" userId="85b447bbc4f11183" providerId="LiveId" clId="{D0CDAE8A-158E-324B-BFE7-F29D225F1080}" dt="2025-05-02T19:01:41.801" v="730" actId="2696"/>
        <pc:sldMkLst>
          <pc:docMk/>
          <pc:sldMk cId="1826941973" sldId="441"/>
        </pc:sldMkLst>
      </pc:sldChg>
      <pc:sldChg chg="del">
        <pc:chgData name="Dr Mahesh Kumar Mummadi" userId="85b447bbc4f11183" providerId="LiveId" clId="{D0CDAE8A-158E-324B-BFE7-F29D225F1080}" dt="2025-05-02T19:10:04.553" v="856" actId="2696"/>
        <pc:sldMkLst>
          <pc:docMk/>
          <pc:sldMk cId="1167078658" sldId="442"/>
        </pc:sldMkLst>
      </pc:sldChg>
      <pc:sldChg chg="del">
        <pc:chgData name="Dr Mahesh Kumar Mummadi" userId="85b447bbc4f11183" providerId="LiveId" clId="{D0CDAE8A-158E-324B-BFE7-F29D225F1080}" dt="2025-05-02T19:09:59.266" v="848" actId="2696"/>
        <pc:sldMkLst>
          <pc:docMk/>
          <pc:sldMk cId="2937293444" sldId="444"/>
        </pc:sldMkLst>
      </pc:sldChg>
      <pc:sldChg chg="del">
        <pc:chgData name="Dr Mahesh Kumar Mummadi" userId="85b447bbc4f11183" providerId="LiveId" clId="{D0CDAE8A-158E-324B-BFE7-F29D225F1080}" dt="2025-05-02T19:10:02.052" v="851" actId="2696"/>
        <pc:sldMkLst>
          <pc:docMk/>
          <pc:sldMk cId="1789176395" sldId="445"/>
        </pc:sldMkLst>
      </pc:sldChg>
      <pc:sldChg chg="del">
        <pc:chgData name="Dr Mahesh Kumar Mummadi" userId="85b447bbc4f11183" providerId="LiveId" clId="{D0CDAE8A-158E-324B-BFE7-F29D225F1080}" dt="2025-05-02T19:10:02.402" v="852" actId="2696"/>
        <pc:sldMkLst>
          <pc:docMk/>
          <pc:sldMk cId="869208710" sldId="446"/>
        </pc:sldMkLst>
      </pc:sldChg>
      <pc:sldChg chg="del">
        <pc:chgData name="Dr Mahesh Kumar Mummadi" userId="85b447bbc4f11183" providerId="LiveId" clId="{D0CDAE8A-158E-324B-BFE7-F29D225F1080}" dt="2025-05-02T19:09:58.772" v="847" actId="2696"/>
        <pc:sldMkLst>
          <pc:docMk/>
          <pc:sldMk cId="1457560256" sldId="447"/>
        </pc:sldMkLst>
      </pc:sldChg>
      <pc:sldChg chg="delSp del">
        <pc:chgData name="Dr Mahesh Kumar Mummadi" userId="85b447bbc4f11183" providerId="LiveId" clId="{D0CDAE8A-158E-324B-BFE7-F29D225F1080}" dt="2025-05-02T18:24:00.795" v="337" actId="2696"/>
        <pc:sldMkLst>
          <pc:docMk/>
          <pc:sldMk cId="1974501816" sldId="448"/>
        </pc:sldMkLst>
      </pc:sldChg>
      <pc:sldChg chg="del">
        <pc:chgData name="Dr Mahesh Kumar Mummadi" userId="85b447bbc4f11183" providerId="LiveId" clId="{D0CDAE8A-158E-324B-BFE7-F29D225F1080}" dt="2025-05-02T19:08:35.679" v="794" actId="2696"/>
        <pc:sldMkLst>
          <pc:docMk/>
          <pc:sldMk cId="4018173330" sldId="450"/>
        </pc:sldMkLst>
      </pc:sldChg>
      <pc:sldChg chg="addSp delSp modSp mod setBg">
        <pc:chgData name="Dr Mahesh Kumar Mummadi" userId="85b447bbc4f11183" providerId="LiveId" clId="{D0CDAE8A-158E-324B-BFE7-F29D225F1080}" dt="2025-05-08T15:12:13.665" v="939" actId="27636"/>
        <pc:sldMkLst>
          <pc:docMk/>
          <pc:sldMk cId="1090474812" sldId="451"/>
        </pc:sldMkLst>
      </pc:sldChg>
      <pc:sldChg chg="addSp delSp modSp mod ord">
        <pc:chgData name="Dr Mahesh Kumar Mummadi" userId="85b447bbc4f11183" providerId="LiveId" clId="{D0CDAE8A-158E-324B-BFE7-F29D225F1080}" dt="2025-05-02T18:42:59.342" v="377" actId="20578"/>
        <pc:sldMkLst>
          <pc:docMk/>
          <pc:sldMk cId="1629337857" sldId="453"/>
        </pc:sldMkLst>
      </pc:sldChg>
      <pc:sldChg chg="addSp delSp modSp new mod setBg">
        <pc:chgData name="Dr Mahesh Kumar Mummadi" userId="85b447bbc4f11183" providerId="LiveId" clId="{D0CDAE8A-158E-324B-BFE7-F29D225F1080}" dt="2025-05-08T15:13:35.522" v="1140" actId="20577"/>
        <pc:sldMkLst>
          <pc:docMk/>
          <pc:sldMk cId="1370556032" sldId="454"/>
        </pc:sldMkLst>
        <pc:spChg chg="add mod">
          <ac:chgData name="Dr Mahesh Kumar Mummadi" userId="85b447bbc4f11183" providerId="LiveId" clId="{D0CDAE8A-158E-324B-BFE7-F29D225F1080}" dt="2025-05-02T18:22:03.009" v="327" actId="14100"/>
          <ac:spMkLst>
            <pc:docMk/>
            <pc:sldMk cId="1370556032" sldId="454"/>
            <ac:spMk id="13" creationId="{0DE5DBCB-CD38-6F3B-E711-D0B16E71BF2F}"/>
          </ac:spMkLst>
        </pc:spChg>
        <pc:graphicFrameChg chg="add mod">
          <ac:chgData name="Dr Mahesh Kumar Mummadi" userId="85b447bbc4f11183" providerId="LiveId" clId="{D0CDAE8A-158E-324B-BFE7-F29D225F1080}" dt="2025-05-02T18:21:28.842" v="319" actId="14100"/>
          <ac:graphicFrameMkLst>
            <pc:docMk/>
            <pc:sldMk cId="1370556032" sldId="454"/>
            <ac:graphicFrameMk id="9" creationId="{3C9FD977-1E97-81DB-28CA-FD719592FEAF}"/>
          </ac:graphicFrameMkLst>
        </pc:graphicFrameChg>
      </pc:sldChg>
      <pc:sldChg chg="addSp delSp modSp new del mod setBg">
        <pc:chgData name="Dr Mahesh Kumar Mummadi" userId="85b447bbc4f11183" providerId="LiveId" clId="{D0CDAE8A-158E-324B-BFE7-F29D225F1080}" dt="2025-05-02T18:46:59.188" v="537" actId="2696"/>
        <pc:sldMkLst>
          <pc:docMk/>
          <pc:sldMk cId="3795325011" sldId="455"/>
        </pc:sldMkLst>
      </pc:sldChg>
      <pc:sldChg chg="addSp delSp modSp new mod">
        <pc:chgData name="Dr Mahesh Kumar Mummadi" userId="85b447bbc4f11183" providerId="LiveId" clId="{D0CDAE8A-158E-324B-BFE7-F29D225F1080}" dt="2025-05-02T18:59:39.895" v="711" actId="20577"/>
        <pc:sldMkLst>
          <pc:docMk/>
          <pc:sldMk cId="2451334589" sldId="456"/>
        </pc:sldMkLst>
      </pc:sldChg>
      <pc:sldChg chg="addSp delSp modSp new mod ord">
        <pc:chgData name="Dr Mahesh Kumar Mummadi" userId="85b447bbc4f11183" providerId="LiveId" clId="{D0CDAE8A-158E-324B-BFE7-F29D225F1080}" dt="2025-05-05T05:18:32.065" v="937" actId="13926"/>
        <pc:sldMkLst>
          <pc:docMk/>
          <pc:sldMk cId="3103345114" sldId="457"/>
        </pc:sldMkLst>
      </pc:sldChg>
      <pc:sldChg chg="new del">
        <pc:chgData name="Dr Mahesh Kumar Mummadi" userId="85b447bbc4f11183" providerId="LiveId" clId="{D0CDAE8A-158E-324B-BFE7-F29D225F1080}" dt="2025-05-02T18:54:00.712" v="589" actId="2696"/>
        <pc:sldMkLst>
          <pc:docMk/>
          <pc:sldMk cId="3104165381" sldId="457"/>
        </pc:sldMkLst>
      </pc:sldChg>
      <pc:sldChg chg="delSp modSp new mod ord">
        <pc:chgData name="Dr Mahesh Kumar Mummadi" userId="85b447bbc4f11183" providerId="LiveId" clId="{D0CDAE8A-158E-324B-BFE7-F29D225F1080}" dt="2025-05-02T19:09:50.852" v="837" actId="1076"/>
        <pc:sldMkLst>
          <pc:docMk/>
          <pc:sldMk cId="2085890184" sldId="458"/>
        </pc:sldMkLst>
      </pc:sldChg>
      <pc:sldChg chg="modSp new mod">
        <pc:chgData name="Dr Mahesh Kumar Mummadi" userId="85b447bbc4f11183" providerId="LiveId" clId="{D0CDAE8A-158E-324B-BFE7-F29D225F1080}" dt="2025-05-02T19:21:26.273" v="915" actId="1076"/>
        <pc:sldMkLst>
          <pc:docMk/>
          <pc:sldMk cId="464916458" sldId="459"/>
        </pc:sldMkLst>
        <pc:spChg chg="mod">
          <ac:chgData name="Dr Mahesh Kumar Mummadi" userId="85b447bbc4f11183" providerId="LiveId" clId="{D0CDAE8A-158E-324B-BFE7-F29D225F1080}" dt="2025-05-02T19:21:26.273" v="915" actId="1076"/>
          <ac:spMkLst>
            <pc:docMk/>
            <pc:sldMk cId="464916458" sldId="459"/>
            <ac:spMk id="2" creationId="{BB68F024-DB55-97D0-34F5-0D92A478E99E}"/>
          </ac:spMkLst>
        </pc:spChg>
        <pc:spChg chg="mod">
          <ac:chgData name="Dr Mahesh Kumar Mummadi" userId="85b447bbc4f11183" providerId="LiveId" clId="{D0CDAE8A-158E-324B-BFE7-F29D225F1080}" dt="2025-05-02T19:21:12.177" v="914" actId="12"/>
          <ac:spMkLst>
            <pc:docMk/>
            <pc:sldMk cId="464916458" sldId="459"/>
            <ac:spMk id="3" creationId="{981B81A9-E7EC-FC43-AD59-9FADD7FC05AE}"/>
          </ac:spMkLst>
        </pc:spChg>
      </pc:sldChg>
    </pc:docChg>
  </pc:docChgLst>
  <pc:docChgLst>
    <pc:chgData name="Dr Mahesh Kumar Mummadi" userId="85b447bbc4f11183" providerId="LiveId" clId="{07E11E33-BBC5-4AD7-B7D4-E7E3A324BCCA}"/>
    <pc:docChg chg="addSld modSld">
      <pc:chgData name="Dr Mahesh Kumar Mummadi" userId="85b447bbc4f11183" providerId="LiveId" clId="{07E11E33-BBC5-4AD7-B7D4-E7E3A324BCCA}" dt="2022-03-23T07:31:07.229" v="4" actId="1076"/>
      <pc:docMkLst>
        <pc:docMk/>
      </pc:docMkLst>
      <pc:sldChg chg="add">
        <pc:chgData name="Dr Mahesh Kumar Mummadi" userId="85b447bbc4f11183" providerId="LiveId" clId="{07E11E33-BBC5-4AD7-B7D4-E7E3A324BCCA}" dt="2022-03-23T07:27:56.059" v="2"/>
        <pc:sldMkLst>
          <pc:docMk/>
          <pc:sldMk cId="3580268532" sldId="256"/>
        </pc:sldMkLst>
      </pc:sldChg>
      <pc:sldChg chg="modSp mod">
        <pc:chgData name="Dr Mahesh Kumar Mummadi" userId="85b447bbc4f11183" providerId="LiveId" clId="{07E11E33-BBC5-4AD7-B7D4-E7E3A324BCCA}" dt="2022-03-23T07:24:40.946" v="1" actId="14100"/>
        <pc:sldMkLst>
          <pc:docMk/>
          <pc:sldMk cId="0" sldId="262"/>
        </pc:sldMkLst>
      </pc:sldChg>
      <pc:sldChg chg="modSp mod">
        <pc:chgData name="Dr Mahesh Kumar Mummadi" userId="85b447bbc4f11183" providerId="LiveId" clId="{07E11E33-BBC5-4AD7-B7D4-E7E3A324BCCA}" dt="2022-03-23T07:31:07.229" v="4" actId="1076"/>
        <pc:sldMkLst>
          <pc:docMk/>
          <pc:sldMk cId="473666081" sldId="277"/>
        </pc:sldMkLst>
      </pc:sldChg>
      <pc:sldChg chg="add">
        <pc:chgData name="Dr Mahesh Kumar Mummadi" userId="85b447bbc4f11183" providerId="LiveId" clId="{07E11E33-BBC5-4AD7-B7D4-E7E3A324BCCA}" dt="2022-03-23T07:27:56.059" v="2"/>
        <pc:sldMkLst>
          <pc:docMk/>
          <pc:sldMk cId="2024774664" sldId="336"/>
        </pc:sldMkLst>
      </pc:sldChg>
      <pc:sldChg chg="add">
        <pc:chgData name="Dr Mahesh Kumar Mummadi" userId="85b447bbc4f11183" providerId="LiveId" clId="{07E11E33-BBC5-4AD7-B7D4-E7E3A324BCCA}" dt="2022-03-23T07:27:56.059" v="2"/>
        <pc:sldMkLst>
          <pc:docMk/>
          <pc:sldMk cId="674408705" sldId="337"/>
        </pc:sldMkLst>
      </pc:sldChg>
    </pc:docChg>
  </pc:docChgLst>
  <pc:docChgLst>
    <pc:chgData name="Dr Mahesh Kumar Mummadi" userId="85b447bbc4f11183" providerId="LiveId" clId="{FC8BB4D6-1BB1-466E-B416-E65F49065D2E}"/>
    <pc:docChg chg="custSel addSld delSld modSld sldOrd">
      <pc:chgData name="Dr Mahesh Kumar Mummadi" userId="85b447bbc4f11183" providerId="LiveId" clId="{FC8BB4D6-1BB1-466E-B416-E65F49065D2E}" dt="2024-03-15T09:24:51.704" v="247" actId="14100"/>
      <pc:docMkLst>
        <pc:docMk/>
      </pc:docMkLst>
      <pc:sldChg chg="modSp mod">
        <pc:chgData name="Dr Mahesh Kumar Mummadi" userId="85b447bbc4f11183" providerId="LiveId" clId="{FC8BB4D6-1BB1-466E-B416-E65F49065D2E}" dt="2024-03-15T09:20:34.208" v="229" actId="207"/>
        <pc:sldMkLst>
          <pc:docMk/>
          <pc:sldMk cId="3580268532" sldId="256"/>
        </pc:sldMkLst>
      </pc:sldChg>
      <pc:sldChg chg="addSp modSp mod">
        <pc:chgData name="Dr Mahesh Kumar Mummadi" userId="85b447bbc4f11183" providerId="LiveId" clId="{FC8BB4D6-1BB1-466E-B416-E65F49065D2E}" dt="2024-03-15T09:17:24.463" v="197" actId="27636"/>
        <pc:sldMkLst>
          <pc:docMk/>
          <pc:sldMk cId="0" sldId="267"/>
        </pc:sldMkLst>
      </pc:sldChg>
      <pc:sldChg chg="addSp delSp modSp del mod">
        <pc:chgData name="Dr Mahesh Kumar Mummadi" userId="85b447bbc4f11183" providerId="LiveId" clId="{FC8BB4D6-1BB1-466E-B416-E65F49065D2E}" dt="2024-03-15T09:17:27.317" v="198" actId="47"/>
        <pc:sldMkLst>
          <pc:docMk/>
          <pc:sldMk cId="2868655361" sldId="317"/>
        </pc:sldMkLst>
      </pc:sldChg>
      <pc:sldChg chg="modSp mod">
        <pc:chgData name="Dr Mahesh Kumar Mummadi" userId="85b447bbc4f11183" providerId="LiveId" clId="{FC8BB4D6-1BB1-466E-B416-E65F49065D2E}" dt="2024-03-15T09:18:11.888" v="221" actId="1076"/>
        <pc:sldMkLst>
          <pc:docMk/>
          <pc:sldMk cId="1513993976" sldId="320"/>
        </pc:sldMkLst>
      </pc:sldChg>
      <pc:sldChg chg="modSp mod">
        <pc:chgData name="Dr Mahesh Kumar Mummadi" userId="85b447bbc4f11183" providerId="LiveId" clId="{FC8BB4D6-1BB1-466E-B416-E65F49065D2E}" dt="2024-03-15T09:23:29.618" v="245" actId="1076"/>
        <pc:sldMkLst>
          <pc:docMk/>
          <pc:sldMk cId="908857195" sldId="325"/>
        </pc:sldMkLst>
      </pc:sldChg>
      <pc:sldChg chg="modSp mod">
        <pc:chgData name="Dr Mahesh Kumar Mummadi" userId="85b447bbc4f11183" providerId="LiveId" clId="{FC8BB4D6-1BB1-466E-B416-E65F49065D2E}" dt="2024-03-15T08:39:22.740" v="55" actId="20577"/>
        <pc:sldMkLst>
          <pc:docMk/>
          <pc:sldMk cId="3851073636" sldId="328"/>
        </pc:sldMkLst>
      </pc:sldChg>
      <pc:sldChg chg="modSp mod">
        <pc:chgData name="Dr Mahesh Kumar Mummadi" userId="85b447bbc4f11183" providerId="LiveId" clId="{FC8BB4D6-1BB1-466E-B416-E65F49065D2E}" dt="2024-03-15T08:38:30.993" v="15" actId="6549"/>
        <pc:sldMkLst>
          <pc:docMk/>
          <pc:sldMk cId="998324740" sldId="330"/>
        </pc:sldMkLst>
      </pc:sldChg>
      <pc:sldChg chg="ord">
        <pc:chgData name="Dr Mahesh Kumar Mummadi" userId="85b447bbc4f11183" providerId="LiveId" clId="{FC8BB4D6-1BB1-466E-B416-E65F49065D2E}" dt="2024-03-15T08:38:37.357" v="17"/>
        <pc:sldMkLst>
          <pc:docMk/>
          <pc:sldMk cId="3296188277" sldId="331"/>
        </pc:sldMkLst>
      </pc:sldChg>
      <pc:sldChg chg="modSp mod">
        <pc:chgData name="Dr Mahesh Kumar Mummadi" userId="85b447bbc4f11183" providerId="LiveId" clId="{FC8BB4D6-1BB1-466E-B416-E65F49065D2E}" dt="2024-03-15T09:22:38.399" v="242"/>
        <pc:sldMkLst>
          <pc:docMk/>
          <pc:sldMk cId="2024774664" sldId="336"/>
        </pc:sldMkLst>
      </pc:sldChg>
      <pc:sldChg chg="del">
        <pc:chgData name="Dr Mahesh Kumar Mummadi" userId="85b447bbc4f11183" providerId="LiveId" clId="{FC8BB4D6-1BB1-466E-B416-E65F49065D2E}" dt="2024-03-15T09:00:10.876" v="61" actId="47"/>
        <pc:sldMkLst>
          <pc:docMk/>
          <pc:sldMk cId="901352013" sldId="339"/>
        </pc:sldMkLst>
      </pc:sldChg>
      <pc:sldChg chg="del">
        <pc:chgData name="Dr Mahesh Kumar Mummadi" userId="85b447bbc4f11183" providerId="LiveId" clId="{FC8BB4D6-1BB1-466E-B416-E65F49065D2E}" dt="2024-03-15T09:00:04.538" v="57" actId="47"/>
        <pc:sldMkLst>
          <pc:docMk/>
          <pc:sldMk cId="946513982" sldId="340"/>
        </pc:sldMkLst>
      </pc:sldChg>
      <pc:sldChg chg="del">
        <pc:chgData name="Dr Mahesh Kumar Mummadi" userId="85b447bbc4f11183" providerId="LiveId" clId="{FC8BB4D6-1BB1-466E-B416-E65F49065D2E}" dt="2024-03-15T09:00:05.663" v="58" actId="47"/>
        <pc:sldMkLst>
          <pc:docMk/>
          <pc:sldMk cId="1432239878" sldId="341"/>
        </pc:sldMkLst>
      </pc:sldChg>
      <pc:sldChg chg="del">
        <pc:chgData name="Dr Mahesh Kumar Mummadi" userId="85b447bbc4f11183" providerId="LiveId" clId="{FC8BB4D6-1BB1-466E-B416-E65F49065D2E}" dt="2024-03-15T09:00:07.179" v="59" actId="47"/>
        <pc:sldMkLst>
          <pc:docMk/>
          <pc:sldMk cId="787356680" sldId="342"/>
        </pc:sldMkLst>
      </pc:sldChg>
      <pc:sldChg chg="del">
        <pc:chgData name="Dr Mahesh Kumar Mummadi" userId="85b447bbc4f11183" providerId="LiveId" clId="{FC8BB4D6-1BB1-466E-B416-E65F49065D2E}" dt="2024-03-15T09:00:09.007" v="60" actId="47"/>
        <pc:sldMkLst>
          <pc:docMk/>
          <pc:sldMk cId="3383534910" sldId="343"/>
        </pc:sldMkLst>
      </pc:sldChg>
      <pc:sldChg chg="modSp del mod">
        <pc:chgData name="Dr Mahesh Kumar Mummadi" userId="85b447bbc4f11183" providerId="LiveId" clId="{FC8BB4D6-1BB1-466E-B416-E65F49065D2E}" dt="2024-03-15T08:37:22.461" v="1" actId="47"/>
        <pc:sldMkLst>
          <pc:docMk/>
          <pc:sldMk cId="4075310448" sldId="344"/>
        </pc:sldMkLst>
      </pc:sldChg>
      <pc:sldChg chg="modSp mod">
        <pc:chgData name="Dr Mahesh Kumar Mummadi" userId="85b447bbc4f11183" providerId="LiveId" clId="{FC8BB4D6-1BB1-466E-B416-E65F49065D2E}" dt="2024-03-15T09:24:51.704" v="247" actId="14100"/>
        <pc:sldMkLst>
          <pc:docMk/>
          <pc:sldMk cId="1582257186" sldId="346"/>
        </pc:sldMkLst>
      </pc:sldChg>
      <pc:sldChg chg="addSp delSp modSp new mod">
        <pc:chgData name="Dr Mahesh Kumar Mummadi" userId="85b447bbc4f11183" providerId="LiveId" clId="{FC8BB4D6-1BB1-466E-B416-E65F49065D2E}" dt="2024-03-15T09:08:59.652" v="137" actId="1076"/>
        <pc:sldMkLst>
          <pc:docMk/>
          <pc:sldMk cId="4237863572" sldId="347"/>
        </pc:sldMkLst>
      </pc:sldChg>
      <pc:sldChg chg="addSp delSp modSp new mod ord">
        <pc:chgData name="Dr Mahesh Kumar Mummadi" userId="85b447bbc4f11183" providerId="LiveId" clId="{FC8BB4D6-1BB1-466E-B416-E65F49065D2E}" dt="2024-03-15T09:18:00.947" v="220" actId="1076"/>
        <pc:sldMkLst>
          <pc:docMk/>
          <pc:sldMk cId="927238969" sldId="348"/>
        </pc:sldMkLst>
      </pc:sldChg>
      <pc:sldChg chg="addSp delSp modSp new mod">
        <pc:chgData name="Dr Mahesh Kumar Mummadi" userId="85b447bbc4f11183" providerId="LiveId" clId="{FC8BB4D6-1BB1-466E-B416-E65F49065D2E}" dt="2024-03-15T09:08:34.174" v="129" actId="1076"/>
        <pc:sldMkLst>
          <pc:docMk/>
          <pc:sldMk cId="2338725891" sldId="349"/>
        </pc:sldMkLst>
      </pc:sldChg>
      <pc:sldChg chg="addSp delSp modSp new del mod">
        <pc:chgData name="Dr Mahesh Kumar Mummadi" userId="85b447bbc4f11183" providerId="LiveId" clId="{FC8BB4D6-1BB1-466E-B416-E65F49065D2E}" dt="2024-03-15T09:08:25.997" v="128" actId="47"/>
        <pc:sldMkLst>
          <pc:docMk/>
          <pc:sldMk cId="404115688" sldId="350"/>
        </pc:sldMkLst>
      </pc:sldChg>
      <pc:sldChg chg="addSp delSp modSp new mod">
        <pc:chgData name="Dr Mahesh Kumar Mummadi" userId="85b447bbc4f11183" providerId="LiveId" clId="{FC8BB4D6-1BB1-466E-B416-E65F49065D2E}" dt="2024-03-15T09:10:27.628" v="176" actId="1076"/>
        <pc:sldMkLst>
          <pc:docMk/>
          <pc:sldMk cId="1478881635" sldId="35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sz="1862" b="0" i="0" u="none" strike="noStrike" kern="1200" spc="0" baseline="0">
                <a:solidFill>
                  <a:prstClr val="black">
                    <a:lumMod val="65000"/>
                    <a:lumOff val="35000"/>
                  </a:prstClr>
                </a:solidFill>
              </a:rPr>
              <a:t>Baseline Age in years, BMI and HbA1c between groups</a:t>
            </a:r>
          </a:p>
        </c:rich>
      </c:tx>
      <c:layout>
        <c:manualLayout>
          <c:xMode val="edge"/>
          <c:yMode val="edge"/>
          <c:x val="0.18028985507246376"/>
          <c:y val="1.79358602339853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Control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Age</c:v>
                </c:pt>
                <c:pt idx="1">
                  <c:v>BMI</c:v>
                </c:pt>
                <c:pt idx="2">
                  <c:v>HbA1C</c:v>
                </c:pt>
              </c:strCache>
            </c:strRef>
          </c:cat>
          <c:val>
            <c:numRef>
              <c:f>Sheet1!$B$2:$B$4</c:f>
              <c:numCache>
                <c:formatCode>General</c:formatCode>
                <c:ptCount val="3"/>
                <c:pt idx="0">
                  <c:v>48.4</c:v>
                </c:pt>
                <c:pt idx="1">
                  <c:v>26.2</c:v>
                </c:pt>
                <c:pt idx="2">
                  <c:v>7.44</c:v>
                </c:pt>
              </c:numCache>
            </c:numRef>
          </c:val>
          <c:extLst>
            <c:ext xmlns:c16="http://schemas.microsoft.com/office/drawing/2014/chart" uri="{C3380CC4-5D6E-409C-BE32-E72D297353CC}">
              <c16:uniqueId val="{00000000-7987-41E9-8F65-E8DF81FF0522}"/>
            </c:ext>
          </c:extLst>
        </c:ser>
        <c:ser>
          <c:idx val="2"/>
          <c:order val="1"/>
          <c:tx>
            <c:strRef>
              <c:f>Sheet1!$D$1</c:f>
              <c:strCache>
                <c:ptCount val="1"/>
                <c:pt idx="0">
                  <c:v>Makhana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Age</c:v>
                </c:pt>
                <c:pt idx="1">
                  <c:v>BMI</c:v>
                </c:pt>
                <c:pt idx="2">
                  <c:v>HbA1C</c:v>
                </c:pt>
              </c:strCache>
            </c:strRef>
          </c:cat>
          <c:val>
            <c:numRef>
              <c:f>Sheet1!$D$2:$D$4</c:f>
              <c:numCache>
                <c:formatCode>General</c:formatCode>
                <c:ptCount val="3"/>
                <c:pt idx="0">
                  <c:v>47.6</c:v>
                </c:pt>
                <c:pt idx="1">
                  <c:v>27.7</c:v>
                </c:pt>
                <c:pt idx="2">
                  <c:v>7.41</c:v>
                </c:pt>
              </c:numCache>
            </c:numRef>
          </c:val>
          <c:extLst>
            <c:ext xmlns:c16="http://schemas.microsoft.com/office/drawing/2014/chart" uri="{C3380CC4-5D6E-409C-BE32-E72D297353CC}">
              <c16:uniqueId val="{00000002-7987-41E9-8F65-E8DF81FF0522}"/>
            </c:ext>
          </c:extLst>
        </c:ser>
        <c:dLbls>
          <c:dLblPos val="outEnd"/>
          <c:showLegendKey val="0"/>
          <c:showVal val="1"/>
          <c:showCatName val="0"/>
          <c:showSerName val="0"/>
          <c:showPercent val="0"/>
          <c:showBubbleSize val="0"/>
        </c:dLbls>
        <c:gapWidth val="219"/>
        <c:overlap val="-27"/>
        <c:axId val="1485957823"/>
        <c:axId val="1485963103"/>
      </c:barChart>
      <c:catAx>
        <c:axId val="148595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5963103"/>
        <c:crosses val="autoZero"/>
        <c:auto val="1"/>
        <c:lblAlgn val="ctr"/>
        <c:lblOffset val="100"/>
        <c:noMultiLvlLbl val="0"/>
      </c:catAx>
      <c:valAx>
        <c:axId val="14859631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595782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IN" sz="1862" b="0" i="0" u="none" strike="noStrike" kern="1200" spc="0" baseline="0" dirty="0">
                <a:solidFill>
                  <a:prstClr val="black">
                    <a:lumMod val="65000"/>
                    <a:lumOff val="35000"/>
                  </a:prstClr>
                </a:solidFill>
              </a:rPr>
              <a:t>Baseline Fasting and Post Lunch between Groups</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Control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Fasting</c:v>
                </c:pt>
                <c:pt idx="1">
                  <c:v>Post Lunch</c:v>
                </c:pt>
              </c:strCache>
            </c:strRef>
          </c:cat>
          <c:val>
            <c:numRef>
              <c:f>Sheet1!$B$2:$B$3</c:f>
              <c:numCache>
                <c:formatCode>General</c:formatCode>
                <c:ptCount val="2"/>
                <c:pt idx="0">
                  <c:v>158.69999999999999</c:v>
                </c:pt>
                <c:pt idx="1">
                  <c:v>224.1</c:v>
                </c:pt>
              </c:numCache>
            </c:numRef>
          </c:val>
          <c:extLst>
            <c:ext xmlns:c16="http://schemas.microsoft.com/office/drawing/2014/chart" uri="{C3380CC4-5D6E-409C-BE32-E72D297353CC}">
              <c16:uniqueId val="{00000000-659C-4190-9779-C8F72865A15F}"/>
            </c:ext>
          </c:extLst>
        </c:ser>
        <c:ser>
          <c:idx val="2"/>
          <c:order val="1"/>
          <c:tx>
            <c:strRef>
              <c:f>Sheet1!$D$1</c:f>
              <c:strCache>
                <c:ptCount val="1"/>
                <c:pt idx="0">
                  <c:v>Makhana</c:v>
                </c:pt>
              </c:strCache>
            </c:strRef>
          </c:tx>
          <c:spPr>
            <a:solidFill>
              <a:schemeClr val="accent3"/>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CCB3-644F-A13A-6E3C0A23A7BB}"/>
              </c:ext>
            </c:extLst>
          </c:dPt>
          <c:dPt>
            <c:idx val="1"/>
            <c:invertIfNegative val="0"/>
            <c:bubble3D val="0"/>
            <c:spPr>
              <a:solidFill>
                <a:srgbClr val="FFC000"/>
              </a:solidFill>
              <a:ln>
                <a:noFill/>
              </a:ln>
              <a:effectLst/>
            </c:spPr>
            <c:extLst>
              <c:ext xmlns:c16="http://schemas.microsoft.com/office/drawing/2014/chart" uri="{C3380CC4-5D6E-409C-BE32-E72D297353CC}">
                <c16:uniqueId val="{00000000-CCB3-644F-A13A-6E3C0A23A7B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Fasting</c:v>
                </c:pt>
                <c:pt idx="1">
                  <c:v>Post Lunch</c:v>
                </c:pt>
              </c:strCache>
            </c:strRef>
          </c:cat>
          <c:val>
            <c:numRef>
              <c:f>Sheet1!$D$2:$D$3</c:f>
              <c:numCache>
                <c:formatCode>General</c:formatCode>
                <c:ptCount val="2"/>
                <c:pt idx="0">
                  <c:v>160.6</c:v>
                </c:pt>
                <c:pt idx="1">
                  <c:v>220.4</c:v>
                </c:pt>
              </c:numCache>
            </c:numRef>
          </c:val>
          <c:extLst>
            <c:ext xmlns:c16="http://schemas.microsoft.com/office/drawing/2014/chart" uri="{C3380CC4-5D6E-409C-BE32-E72D297353CC}">
              <c16:uniqueId val="{00000002-659C-4190-9779-C8F72865A15F}"/>
            </c:ext>
          </c:extLst>
        </c:ser>
        <c:dLbls>
          <c:showLegendKey val="0"/>
          <c:showVal val="0"/>
          <c:showCatName val="0"/>
          <c:showSerName val="0"/>
          <c:showPercent val="0"/>
          <c:showBubbleSize val="0"/>
        </c:dLbls>
        <c:gapWidth val="219"/>
        <c:overlap val="-27"/>
        <c:axId val="509488031"/>
        <c:axId val="509485631"/>
      </c:barChart>
      <c:catAx>
        <c:axId val="509488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9485631"/>
        <c:crosses val="autoZero"/>
        <c:auto val="1"/>
        <c:lblAlgn val="ctr"/>
        <c:lblOffset val="100"/>
        <c:noMultiLvlLbl val="0"/>
      </c:catAx>
      <c:valAx>
        <c:axId val="5094856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94880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Pure Control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Sheet1!$A$2</c:f>
              <c:strCache>
                <c:ptCount val="1"/>
                <c:pt idx="0">
                  <c:v>Mean Change</c:v>
                </c:pt>
              </c:strCache>
            </c:strRef>
          </c:cat>
          <c:val>
            <c:numRef>
              <c:f>Sheet1!$B$2</c:f>
              <c:numCache>
                <c:formatCode>General</c:formatCode>
                <c:ptCount val="1"/>
                <c:pt idx="0">
                  <c:v>7.0000000000000007E-2</c:v>
                </c:pt>
              </c:numCache>
            </c:numRef>
          </c:val>
          <c:extLst>
            <c:ext xmlns:c16="http://schemas.microsoft.com/office/drawing/2014/chart" uri="{C3380CC4-5D6E-409C-BE32-E72D297353CC}">
              <c16:uniqueId val="{00000000-F3F9-9744-9287-FA6D8E06F9B1}"/>
            </c:ext>
          </c:extLst>
        </c:ser>
        <c:ser>
          <c:idx val="2"/>
          <c:order val="1"/>
          <c:tx>
            <c:strRef>
              <c:f>Sheet1!$D$1</c:f>
              <c:strCache>
                <c:ptCount val="1"/>
                <c:pt idx="0">
                  <c:v>Makhana</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Sheet1!$A$2</c:f>
              <c:strCache>
                <c:ptCount val="1"/>
                <c:pt idx="0">
                  <c:v>Mean Change</c:v>
                </c:pt>
              </c:strCache>
            </c:strRef>
          </c:cat>
          <c:val>
            <c:numRef>
              <c:f>Sheet1!$D$2</c:f>
              <c:numCache>
                <c:formatCode>General</c:formatCode>
                <c:ptCount val="1"/>
                <c:pt idx="0">
                  <c:v>-0.2</c:v>
                </c:pt>
              </c:numCache>
            </c:numRef>
          </c:val>
          <c:extLst>
            <c:ext xmlns:c16="http://schemas.microsoft.com/office/drawing/2014/chart" uri="{C3380CC4-5D6E-409C-BE32-E72D297353CC}">
              <c16:uniqueId val="{00000002-F3F9-9744-9287-FA6D8E06F9B1}"/>
            </c:ext>
          </c:extLst>
        </c:ser>
        <c:dLbls>
          <c:dLblPos val="inEnd"/>
          <c:showLegendKey val="0"/>
          <c:showVal val="1"/>
          <c:showCatName val="0"/>
          <c:showSerName val="0"/>
          <c:showPercent val="0"/>
          <c:showBubbleSize val="0"/>
        </c:dLbls>
        <c:gapWidth val="100"/>
        <c:overlap val="-24"/>
        <c:axId val="2132952976"/>
        <c:axId val="2133036368"/>
      </c:barChart>
      <c:catAx>
        <c:axId val="21329529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33036368"/>
        <c:crosses val="autoZero"/>
        <c:auto val="1"/>
        <c:lblAlgn val="ctr"/>
        <c:lblOffset val="100"/>
        <c:noMultiLvlLbl val="0"/>
      </c:catAx>
      <c:valAx>
        <c:axId val="213303636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3295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Pure Control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Sheet1!$A$2</c:f>
              <c:strCache>
                <c:ptCount val="1"/>
                <c:pt idx="0">
                  <c:v>Mean Change</c:v>
                </c:pt>
              </c:strCache>
            </c:strRef>
          </c:cat>
          <c:val>
            <c:numRef>
              <c:f>Sheet1!$B$2</c:f>
              <c:numCache>
                <c:formatCode>General</c:formatCode>
                <c:ptCount val="1"/>
                <c:pt idx="0">
                  <c:v>0.3</c:v>
                </c:pt>
              </c:numCache>
            </c:numRef>
          </c:val>
          <c:extLst>
            <c:ext xmlns:c16="http://schemas.microsoft.com/office/drawing/2014/chart" uri="{C3380CC4-5D6E-409C-BE32-E72D297353CC}">
              <c16:uniqueId val="{00000000-2CD5-6D41-AEA6-BF9B1AD3F245}"/>
            </c:ext>
          </c:extLst>
        </c:ser>
        <c:ser>
          <c:idx val="2"/>
          <c:order val="1"/>
          <c:tx>
            <c:strRef>
              <c:f>Sheet1!$C$1</c:f>
              <c:strCache>
                <c:ptCount val="1"/>
                <c:pt idx="0">
                  <c:v>Makhana</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Sheet1!$A$2</c:f>
              <c:strCache>
                <c:ptCount val="1"/>
                <c:pt idx="0">
                  <c:v>Mean Change</c:v>
                </c:pt>
              </c:strCache>
            </c:strRef>
          </c:cat>
          <c:val>
            <c:numRef>
              <c:f>Sheet1!$C$2</c:f>
              <c:numCache>
                <c:formatCode>General</c:formatCode>
                <c:ptCount val="1"/>
                <c:pt idx="0">
                  <c:v>-23.7</c:v>
                </c:pt>
              </c:numCache>
            </c:numRef>
          </c:val>
          <c:extLst>
            <c:ext xmlns:c16="http://schemas.microsoft.com/office/drawing/2014/chart" uri="{C3380CC4-5D6E-409C-BE32-E72D297353CC}">
              <c16:uniqueId val="{00000001-2CD5-6D41-AEA6-BF9B1AD3F245}"/>
            </c:ext>
          </c:extLst>
        </c:ser>
        <c:dLbls>
          <c:dLblPos val="inEnd"/>
          <c:showLegendKey val="0"/>
          <c:showVal val="1"/>
          <c:showCatName val="0"/>
          <c:showSerName val="0"/>
          <c:showPercent val="0"/>
          <c:showBubbleSize val="0"/>
        </c:dLbls>
        <c:gapWidth val="100"/>
        <c:overlap val="-24"/>
        <c:axId val="2132952976"/>
        <c:axId val="2133036368"/>
      </c:barChart>
      <c:catAx>
        <c:axId val="21329529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33036368"/>
        <c:crosses val="autoZero"/>
        <c:auto val="1"/>
        <c:lblAlgn val="ctr"/>
        <c:lblOffset val="100"/>
        <c:noMultiLvlLbl val="0"/>
      </c:catAx>
      <c:valAx>
        <c:axId val="213303636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32952976"/>
        <c:crosses val="autoZero"/>
        <c:crossBetween val="between"/>
        <c:majorUnit val="5"/>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Pure Control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Sheet1!$A$2</c:f>
              <c:strCache>
                <c:ptCount val="1"/>
                <c:pt idx="0">
                  <c:v>Mean Change</c:v>
                </c:pt>
              </c:strCache>
            </c:strRef>
          </c:cat>
          <c:val>
            <c:numRef>
              <c:f>Sheet1!$B$2</c:f>
              <c:numCache>
                <c:formatCode>General</c:formatCode>
                <c:ptCount val="1"/>
                <c:pt idx="0">
                  <c:v>4.9000000000000004</c:v>
                </c:pt>
              </c:numCache>
            </c:numRef>
          </c:val>
          <c:extLst>
            <c:ext xmlns:c16="http://schemas.microsoft.com/office/drawing/2014/chart" uri="{C3380CC4-5D6E-409C-BE32-E72D297353CC}">
              <c16:uniqueId val="{00000000-D0FA-594A-9B3A-D7B4479A5C06}"/>
            </c:ext>
          </c:extLst>
        </c:ser>
        <c:ser>
          <c:idx val="2"/>
          <c:order val="1"/>
          <c:tx>
            <c:strRef>
              <c:f>Sheet1!$C$1</c:f>
              <c:strCache>
                <c:ptCount val="1"/>
                <c:pt idx="0">
                  <c:v>Makhana</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strRef>
              <c:f>Sheet1!$A$2</c:f>
              <c:strCache>
                <c:ptCount val="1"/>
                <c:pt idx="0">
                  <c:v>Mean Change</c:v>
                </c:pt>
              </c:strCache>
            </c:strRef>
          </c:cat>
          <c:val>
            <c:numRef>
              <c:f>Sheet1!$C$2</c:f>
              <c:numCache>
                <c:formatCode>General</c:formatCode>
                <c:ptCount val="1"/>
                <c:pt idx="0">
                  <c:v>-40.799999999999997</c:v>
                </c:pt>
              </c:numCache>
            </c:numRef>
          </c:val>
          <c:extLst>
            <c:ext xmlns:c16="http://schemas.microsoft.com/office/drawing/2014/chart" uri="{C3380CC4-5D6E-409C-BE32-E72D297353CC}">
              <c16:uniqueId val="{00000001-D0FA-594A-9B3A-D7B4479A5C06}"/>
            </c:ext>
          </c:extLst>
        </c:ser>
        <c:dLbls>
          <c:dLblPos val="inEnd"/>
          <c:showLegendKey val="0"/>
          <c:showVal val="1"/>
          <c:showCatName val="0"/>
          <c:showSerName val="0"/>
          <c:showPercent val="0"/>
          <c:showBubbleSize val="0"/>
        </c:dLbls>
        <c:gapWidth val="100"/>
        <c:overlap val="-24"/>
        <c:axId val="2132952976"/>
        <c:axId val="2133036368"/>
      </c:barChart>
      <c:catAx>
        <c:axId val="21329529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33036368"/>
        <c:crosses val="autoZero"/>
        <c:auto val="1"/>
        <c:lblAlgn val="ctr"/>
        <c:lblOffset val="100"/>
        <c:noMultiLvlLbl val="0"/>
      </c:catAx>
      <c:valAx>
        <c:axId val="213303636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32952976"/>
        <c:crosses val="autoZero"/>
        <c:crossBetween val="between"/>
        <c:majorUnit val="5"/>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4071A-FB2C-419A-914F-B84E6AA9A767}" type="doc">
      <dgm:prSet loTypeId="urn:microsoft.com/office/officeart/2005/8/layout/matrix1" loCatId="matrix" qsTypeId="urn:microsoft.com/office/officeart/2005/8/quickstyle/simple3" qsCatId="simple" csTypeId="urn:microsoft.com/office/officeart/2005/8/colors/colorful1#7" csCatId="colorful" phldr="1"/>
      <dgm:spPr/>
      <dgm:t>
        <a:bodyPr/>
        <a:lstStyle/>
        <a:p>
          <a:endParaRPr lang="en-US"/>
        </a:p>
      </dgm:t>
    </dgm:pt>
    <dgm:pt modelId="{0B8E4C49-E617-43A5-AF14-5B98B3117297}">
      <dgm:prSet phldrT="[Text]" custT="1"/>
      <dgm:spPr/>
      <dgm:t>
        <a:bodyPr/>
        <a:lstStyle/>
        <a:p>
          <a:r>
            <a:rPr lang="en-IN" sz="2100" b="1" dirty="0"/>
            <a:t>Randomised control trial</a:t>
          </a:r>
        </a:p>
      </dgm:t>
    </dgm:pt>
    <dgm:pt modelId="{7161DDDC-0010-485E-97A2-C90290021B56}" type="parTrans" cxnId="{1C2F4DA0-D02D-4AD9-8612-A768D6AB6632}">
      <dgm:prSet/>
      <dgm:spPr/>
      <dgm:t>
        <a:bodyPr/>
        <a:lstStyle/>
        <a:p>
          <a:endParaRPr lang="en-US"/>
        </a:p>
      </dgm:t>
    </dgm:pt>
    <dgm:pt modelId="{3C9060BA-ED45-4ED1-8143-848C339E06DA}" type="sibTrans" cxnId="{1C2F4DA0-D02D-4AD9-8612-A768D6AB6632}">
      <dgm:prSet/>
      <dgm:spPr/>
      <dgm:t>
        <a:bodyPr/>
        <a:lstStyle/>
        <a:p>
          <a:endParaRPr lang="en-US"/>
        </a:p>
      </dgm:t>
    </dgm:pt>
    <dgm:pt modelId="{795640A8-1E68-425B-91AC-81A8A40F1E62}">
      <dgm:prSet phldrT="[Text]"/>
      <dgm:spPr/>
      <dgm:t>
        <a:bodyPr/>
        <a:lstStyle/>
        <a:p>
          <a:r>
            <a:rPr lang="en-IN" b="1" dirty="0"/>
            <a:t>Study Setting : </a:t>
          </a:r>
        </a:p>
        <a:p>
          <a:r>
            <a:rPr lang="en-IN" dirty="0"/>
            <a:t>Diabetic individuals living in Urban Slum, Hyderabad </a:t>
          </a:r>
        </a:p>
      </dgm:t>
    </dgm:pt>
    <dgm:pt modelId="{F19A4BC0-671F-455D-A01D-431EE9689584}" type="parTrans" cxnId="{1E33FAED-CD58-470B-8194-A8576A8F1338}">
      <dgm:prSet/>
      <dgm:spPr/>
      <dgm:t>
        <a:bodyPr/>
        <a:lstStyle/>
        <a:p>
          <a:endParaRPr lang="en-US"/>
        </a:p>
      </dgm:t>
    </dgm:pt>
    <dgm:pt modelId="{D3072C4E-7371-4A86-B0A5-9F89C9D367FC}" type="sibTrans" cxnId="{1E33FAED-CD58-470B-8194-A8576A8F1338}">
      <dgm:prSet/>
      <dgm:spPr/>
      <dgm:t>
        <a:bodyPr/>
        <a:lstStyle/>
        <a:p>
          <a:endParaRPr lang="en-US"/>
        </a:p>
      </dgm:t>
    </dgm:pt>
    <dgm:pt modelId="{2D465469-52EB-47B9-9A2F-257AC83BF986}">
      <dgm:prSet phldrT="[Text]" custT="1"/>
      <dgm:spPr/>
      <dgm:t>
        <a:bodyPr/>
        <a:lstStyle/>
        <a:p>
          <a:r>
            <a:rPr lang="en-IN" sz="2000" b="1" dirty="0"/>
            <a:t>Sample size:</a:t>
          </a:r>
        </a:p>
        <a:p>
          <a:r>
            <a:rPr lang="en-IN" sz="1800" dirty="0"/>
            <a:t>30  Diabetic adults – Makhana Group (Intervention arm)</a:t>
          </a:r>
        </a:p>
        <a:p>
          <a:r>
            <a:rPr lang="en-IN" sz="1800" dirty="0"/>
            <a:t>30 Diabetic adults – Control Group</a:t>
          </a:r>
        </a:p>
      </dgm:t>
    </dgm:pt>
    <dgm:pt modelId="{B974E459-E552-45E7-88C8-EB80545F684E}" type="parTrans" cxnId="{AAFFED81-8262-4A59-8746-1BF8D2167CAD}">
      <dgm:prSet/>
      <dgm:spPr/>
      <dgm:t>
        <a:bodyPr/>
        <a:lstStyle/>
        <a:p>
          <a:endParaRPr lang="en-US"/>
        </a:p>
      </dgm:t>
    </dgm:pt>
    <dgm:pt modelId="{1438E527-2D08-4396-81A5-CF1682CE32B0}" type="sibTrans" cxnId="{AAFFED81-8262-4A59-8746-1BF8D2167CAD}">
      <dgm:prSet/>
      <dgm:spPr/>
      <dgm:t>
        <a:bodyPr/>
        <a:lstStyle/>
        <a:p>
          <a:endParaRPr lang="en-US"/>
        </a:p>
      </dgm:t>
    </dgm:pt>
    <dgm:pt modelId="{41EBD1B1-1A2A-4F03-A3A3-E5FBC7405521}">
      <dgm:prSet phldrT="[Text]"/>
      <dgm:spPr/>
      <dgm:t>
        <a:bodyPr/>
        <a:lstStyle/>
        <a:p>
          <a:r>
            <a:rPr lang="en-IN" b="1" dirty="0"/>
            <a:t>Inclusion criteria:</a:t>
          </a:r>
        </a:p>
        <a:p>
          <a:r>
            <a:rPr lang="en-IN" dirty="0"/>
            <a:t>Diabetic &lt;5yr diagnosis</a:t>
          </a:r>
        </a:p>
        <a:p>
          <a:r>
            <a:rPr lang="en-IN" dirty="0"/>
            <a:t>Age 20-60 years</a:t>
          </a:r>
        </a:p>
        <a:p>
          <a:r>
            <a:rPr lang="en-IN" dirty="0"/>
            <a:t>HbA1C &lt;/8.5</a:t>
          </a:r>
        </a:p>
        <a:p>
          <a:r>
            <a:rPr lang="en-IN" dirty="0"/>
            <a:t>Oral antidiabetic drugs &lt;2 no’s</a:t>
          </a:r>
        </a:p>
      </dgm:t>
    </dgm:pt>
    <dgm:pt modelId="{462C011D-F9D7-48B3-8582-1E08E30CFE9D}" type="parTrans" cxnId="{586E4132-271D-4FF9-96AC-26B02CA285C2}">
      <dgm:prSet/>
      <dgm:spPr/>
      <dgm:t>
        <a:bodyPr/>
        <a:lstStyle/>
        <a:p>
          <a:endParaRPr lang="en-US"/>
        </a:p>
      </dgm:t>
    </dgm:pt>
    <dgm:pt modelId="{A40D8132-63BE-4953-8C6E-78C75C7C5E2E}" type="sibTrans" cxnId="{586E4132-271D-4FF9-96AC-26B02CA285C2}">
      <dgm:prSet/>
      <dgm:spPr/>
      <dgm:t>
        <a:bodyPr/>
        <a:lstStyle/>
        <a:p>
          <a:endParaRPr lang="en-US"/>
        </a:p>
      </dgm:t>
    </dgm:pt>
    <dgm:pt modelId="{EE701898-90D4-4F9A-BF82-89A84403F5E1}">
      <dgm:prSet phldrT="[Text]"/>
      <dgm:spPr/>
      <dgm:t>
        <a:bodyPr/>
        <a:lstStyle/>
        <a:p>
          <a:r>
            <a:rPr lang="en-IN" b="1" dirty="0"/>
            <a:t>Exclusion criteria:</a:t>
          </a:r>
        </a:p>
        <a:p>
          <a:r>
            <a:rPr lang="en-IN" dirty="0"/>
            <a:t>Complicated diabetic individuals</a:t>
          </a:r>
        </a:p>
        <a:p>
          <a:r>
            <a:rPr lang="en-IN" dirty="0"/>
            <a:t>Pregnant/ Lactating woman</a:t>
          </a:r>
        </a:p>
        <a:p>
          <a:r>
            <a:rPr lang="en-IN" dirty="0"/>
            <a:t>Individuals unwilling to take part in the study</a:t>
          </a:r>
        </a:p>
      </dgm:t>
    </dgm:pt>
    <dgm:pt modelId="{498330E1-1AF4-4C63-82A6-627D903B485F}" type="parTrans" cxnId="{2A369BC9-AFA4-4F74-B372-93123CA8B08E}">
      <dgm:prSet/>
      <dgm:spPr/>
      <dgm:t>
        <a:bodyPr/>
        <a:lstStyle/>
        <a:p>
          <a:endParaRPr lang="en-US"/>
        </a:p>
      </dgm:t>
    </dgm:pt>
    <dgm:pt modelId="{928A9B0D-B84C-45E5-B21A-585F9D2E8B09}" type="sibTrans" cxnId="{2A369BC9-AFA4-4F74-B372-93123CA8B08E}">
      <dgm:prSet/>
      <dgm:spPr/>
      <dgm:t>
        <a:bodyPr/>
        <a:lstStyle/>
        <a:p>
          <a:endParaRPr lang="en-US"/>
        </a:p>
      </dgm:t>
    </dgm:pt>
    <dgm:pt modelId="{C913B8F3-3113-488C-9C21-7AEA2B7B41A2}" type="pres">
      <dgm:prSet presAssocID="{2704071A-FB2C-419A-914F-B84E6AA9A767}" presName="diagram" presStyleCnt="0">
        <dgm:presLayoutVars>
          <dgm:chMax val="1"/>
          <dgm:dir/>
          <dgm:animLvl val="ctr"/>
          <dgm:resizeHandles val="exact"/>
        </dgm:presLayoutVars>
      </dgm:prSet>
      <dgm:spPr/>
    </dgm:pt>
    <dgm:pt modelId="{DB854C3A-729B-4F10-BC77-79CFBFDC8D34}" type="pres">
      <dgm:prSet presAssocID="{2704071A-FB2C-419A-914F-B84E6AA9A767}" presName="matrix" presStyleCnt="0"/>
      <dgm:spPr/>
    </dgm:pt>
    <dgm:pt modelId="{FF01E67A-4D03-49E0-9925-307E197644F0}" type="pres">
      <dgm:prSet presAssocID="{2704071A-FB2C-419A-914F-B84E6AA9A767}" presName="tile1" presStyleLbl="node1" presStyleIdx="0" presStyleCnt="4"/>
      <dgm:spPr/>
    </dgm:pt>
    <dgm:pt modelId="{C50549B6-F021-45EE-ADFB-F4D03F7570CD}" type="pres">
      <dgm:prSet presAssocID="{2704071A-FB2C-419A-914F-B84E6AA9A767}" presName="tile1text" presStyleLbl="node1" presStyleIdx="0" presStyleCnt="4">
        <dgm:presLayoutVars>
          <dgm:chMax val="0"/>
          <dgm:chPref val="0"/>
          <dgm:bulletEnabled val="1"/>
        </dgm:presLayoutVars>
      </dgm:prSet>
      <dgm:spPr/>
    </dgm:pt>
    <dgm:pt modelId="{334DA99A-D6D8-4111-BFB3-61E195F4ED25}" type="pres">
      <dgm:prSet presAssocID="{2704071A-FB2C-419A-914F-B84E6AA9A767}" presName="tile2" presStyleLbl="node1" presStyleIdx="1" presStyleCnt="4"/>
      <dgm:spPr/>
    </dgm:pt>
    <dgm:pt modelId="{A169DB23-99F1-479F-9373-8765F7AD258F}" type="pres">
      <dgm:prSet presAssocID="{2704071A-FB2C-419A-914F-B84E6AA9A767}" presName="tile2text" presStyleLbl="node1" presStyleIdx="1" presStyleCnt="4">
        <dgm:presLayoutVars>
          <dgm:chMax val="0"/>
          <dgm:chPref val="0"/>
          <dgm:bulletEnabled val="1"/>
        </dgm:presLayoutVars>
      </dgm:prSet>
      <dgm:spPr/>
    </dgm:pt>
    <dgm:pt modelId="{021A7E12-201B-4226-9F93-5779F6023BDE}" type="pres">
      <dgm:prSet presAssocID="{2704071A-FB2C-419A-914F-B84E6AA9A767}" presName="tile3" presStyleLbl="node1" presStyleIdx="2" presStyleCnt="4"/>
      <dgm:spPr/>
    </dgm:pt>
    <dgm:pt modelId="{FC305544-F83E-4D50-BD66-9DDF773F15E3}" type="pres">
      <dgm:prSet presAssocID="{2704071A-FB2C-419A-914F-B84E6AA9A767}" presName="tile3text" presStyleLbl="node1" presStyleIdx="2" presStyleCnt="4">
        <dgm:presLayoutVars>
          <dgm:chMax val="0"/>
          <dgm:chPref val="0"/>
          <dgm:bulletEnabled val="1"/>
        </dgm:presLayoutVars>
      </dgm:prSet>
      <dgm:spPr/>
    </dgm:pt>
    <dgm:pt modelId="{AD5525F0-05D6-4F41-8CE7-ED26CB2778F9}" type="pres">
      <dgm:prSet presAssocID="{2704071A-FB2C-419A-914F-B84E6AA9A767}" presName="tile4" presStyleLbl="node1" presStyleIdx="3" presStyleCnt="4"/>
      <dgm:spPr/>
    </dgm:pt>
    <dgm:pt modelId="{5B904356-D417-42BD-8272-FEC85323F4D7}" type="pres">
      <dgm:prSet presAssocID="{2704071A-FB2C-419A-914F-B84E6AA9A767}" presName="tile4text" presStyleLbl="node1" presStyleIdx="3" presStyleCnt="4">
        <dgm:presLayoutVars>
          <dgm:chMax val="0"/>
          <dgm:chPref val="0"/>
          <dgm:bulletEnabled val="1"/>
        </dgm:presLayoutVars>
      </dgm:prSet>
      <dgm:spPr/>
    </dgm:pt>
    <dgm:pt modelId="{366FAC2A-82A6-4FD0-A778-3EE17DC7F9E2}" type="pres">
      <dgm:prSet presAssocID="{2704071A-FB2C-419A-914F-B84E6AA9A767}" presName="centerTile" presStyleLbl="fgShp" presStyleIdx="0" presStyleCnt="1">
        <dgm:presLayoutVars>
          <dgm:chMax val="0"/>
          <dgm:chPref val="0"/>
        </dgm:presLayoutVars>
      </dgm:prSet>
      <dgm:spPr/>
    </dgm:pt>
  </dgm:ptLst>
  <dgm:cxnLst>
    <dgm:cxn modelId="{3BECFE06-EF46-4477-9487-9F321BC8582F}" type="presOf" srcId="{41EBD1B1-1A2A-4F03-A3A3-E5FBC7405521}" destId="{FC305544-F83E-4D50-BD66-9DDF773F15E3}" srcOrd="1" destOrd="0" presId="urn:microsoft.com/office/officeart/2005/8/layout/matrix1"/>
    <dgm:cxn modelId="{D5C44015-E809-47F9-950C-E0C7EF86AD0C}" type="presOf" srcId="{EE701898-90D4-4F9A-BF82-89A84403F5E1}" destId="{AD5525F0-05D6-4F41-8CE7-ED26CB2778F9}" srcOrd="0" destOrd="0" presId="urn:microsoft.com/office/officeart/2005/8/layout/matrix1"/>
    <dgm:cxn modelId="{9E739E17-0F49-4729-B861-6B1A01C06EBE}" type="presOf" srcId="{EE701898-90D4-4F9A-BF82-89A84403F5E1}" destId="{5B904356-D417-42BD-8272-FEC85323F4D7}" srcOrd="1" destOrd="0" presId="urn:microsoft.com/office/officeart/2005/8/layout/matrix1"/>
    <dgm:cxn modelId="{FA714D1A-FD04-47DD-9DE6-EDA3CF334AB7}" type="presOf" srcId="{2704071A-FB2C-419A-914F-B84E6AA9A767}" destId="{C913B8F3-3113-488C-9C21-7AEA2B7B41A2}" srcOrd="0" destOrd="0" presId="urn:microsoft.com/office/officeart/2005/8/layout/matrix1"/>
    <dgm:cxn modelId="{951FEF2F-DFB9-494A-B73E-3ED0F91317E3}" type="presOf" srcId="{2D465469-52EB-47B9-9A2F-257AC83BF986}" destId="{A169DB23-99F1-479F-9373-8765F7AD258F}" srcOrd="1" destOrd="0" presId="urn:microsoft.com/office/officeart/2005/8/layout/matrix1"/>
    <dgm:cxn modelId="{586E4132-271D-4FF9-96AC-26B02CA285C2}" srcId="{0B8E4C49-E617-43A5-AF14-5B98B3117297}" destId="{41EBD1B1-1A2A-4F03-A3A3-E5FBC7405521}" srcOrd="2" destOrd="0" parTransId="{462C011D-F9D7-48B3-8582-1E08E30CFE9D}" sibTransId="{A40D8132-63BE-4953-8C6E-78C75C7C5E2E}"/>
    <dgm:cxn modelId="{DC0BB550-CE49-400D-9171-C8FFDF14D831}" type="presOf" srcId="{0B8E4C49-E617-43A5-AF14-5B98B3117297}" destId="{366FAC2A-82A6-4FD0-A778-3EE17DC7F9E2}" srcOrd="0" destOrd="0" presId="urn:microsoft.com/office/officeart/2005/8/layout/matrix1"/>
    <dgm:cxn modelId="{7CB0BF6A-8814-4416-B720-6732CF047489}" type="presOf" srcId="{2D465469-52EB-47B9-9A2F-257AC83BF986}" destId="{334DA99A-D6D8-4111-BFB3-61E195F4ED25}" srcOrd="0" destOrd="0" presId="urn:microsoft.com/office/officeart/2005/8/layout/matrix1"/>
    <dgm:cxn modelId="{26CEE472-DA35-43B8-BA75-ECE0E91968AA}" type="presOf" srcId="{41EBD1B1-1A2A-4F03-A3A3-E5FBC7405521}" destId="{021A7E12-201B-4226-9F93-5779F6023BDE}" srcOrd="0" destOrd="0" presId="urn:microsoft.com/office/officeart/2005/8/layout/matrix1"/>
    <dgm:cxn modelId="{AAFFED81-8262-4A59-8746-1BF8D2167CAD}" srcId="{0B8E4C49-E617-43A5-AF14-5B98B3117297}" destId="{2D465469-52EB-47B9-9A2F-257AC83BF986}" srcOrd="1" destOrd="0" parTransId="{B974E459-E552-45E7-88C8-EB80545F684E}" sibTransId="{1438E527-2D08-4396-81A5-CF1682CE32B0}"/>
    <dgm:cxn modelId="{1C2F4DA0-D02D-4AD9-8612-A768D6AB6632}" srcId="{2704071A-FB2C-419A-914F-B84E6AA9A767}" destId="{0B8E4C49-E617-43A5-AF14-5B98B3117297}" srcOrd="0" destOrd="0" parTransId="{7161DDDC-0010-485E-97A2-C90290021B56}" sibTransId="{3C9060BA-ED45-4ED1-8143-848C339E06DA}"/>
    <dgm:cxn modelId="{2A369BC9-AFA4-4F74-B372-93123CA8B08E}" srcId="{0B8E4C49-E617-43A5-AF14-5B98B3117297}" destId="{EE701898-90D4-4F9A-BF82-89A84403F5E1}" srcOrd="3" destOrd="0" parTransId="{498330E1-1AF4-4C63-82A6-627D903B485F}" sibTransId="{928A9B0D-B84C-45E5-B21A-585F9D2E8B09}"/>
    <dgm:cxn modelId="{4D60F1DF-68EB-46AB-A55E-A481FC99C008}" type="presOf" srcId="{795640A8-1E68-425B-91AC-81A8A40F1E62}" destId="{FF01E67A-4D03-49E0-9925-307E197644F0}" srcOrd="0" destOrd="0" presId="urn:microsoft.com/office/officeart/2005/8/layout/matrix1"/>
    <dgm:cxn modelId="{1E33FAED-CD58-470B-8194-A8576A8F1338}" srcId="{0B8E4C49-E617-43A5-AF14-5B98B3117297}" destId="{795640A8-1E68-425B-91AC-81A8A40F1E62}" srcOrd="0" destOrd="0" parTransId="{F19A4BC0-671F-455D-A01D-431EE9689584}" sibTransId="{D3072C4E-7371-4A86-B0A5-9F89C9D367FC}"/>
    <dgm:cxn modelId="{F3E0D7F6-6F74-42CB-8612-2003C0FF2C1A}" type="presOf" srcId="{795640A8-1E68-425B-91AC-81A8A40F1E62}" destId="{C50549B6-F021-45EE-ADFB-F4D03F7570CD}" srcOrd="1" destOrd="0" presId="urn:microsoft.com/office/officeart/2005/8/layout/matrix1"/>
    <dgm:cxn modelId="{B33E85CD-6E0B-4284-9409-6FCD2FB0D2BB}" type="presParOf" srcId="{C913B8F3-3113-488C-9C21-7AEA2B7B41A2}" destId="{DB854C3A-729B-4F10-BC77-79CFBFDC8D34}" srcOrd="0" destOrd="0" presId="urn:microsoft.com/office/officeart/2005/8/layout/matrix1"/>
    <dgm:cxn modelId="{84A55F15-4127-4DC5-9F3B-F851FF383F9C}" type="presParOf" srcId="{DB854C3A-729B-4F10-BC77-79CFBFDC8D34}" destId="{FF01E67A-4D03-49E0-9925-307E197644F0}" srcOrd="0" destOrd="0" presId="urn:microsoft.com/office/officeart/2005/8/layout/matrix1"/>
    <dgm:cxn modelId="{FD46B0A3-E290-43D5-BE28-1B2E86C37881}" type="presParOf" srcId="{DB854C3A-729B-4F10-BC77-79CFBFDC8D34}" destId="{C50549B6-F021-45EE-ADFB-F4D03F7570CD}" srcOrd="1" destOrd="0" presId="urn:microsoft.com/office/officeart/2005/8/layout/matrix1"/>
    <dgm:cxn modelId="{4981752C-C85C-4F41-80E6-9BAA0FEDA8C0}" type="presParOf" srcId="{DB854C3A-729B-4F10-BC77-79CFBFDC8D34}" destId="{334DA99A-D6D8-4111-BFB3-61E195F4ED25}" srcOrd="2" destOrd="0" presId="urn:microsoft.com/office/officeart/2005/8/layout/matrix1"/>
    <dgm:cxn modelId="{04EBC697-30D1-4F60-8A63-593B3DFCC8B4}" type="presParOf" srcId="{DB854C3A-729B-4F10-BC77-79CFBFDC8D34}" destId="{A169DB23-99F1-479F-9373-8765F7AD258F}" srcOrd="3" destOrd="0" presId="urn:microsoft.com/office/officeart/2005/8/layout/matrix1"/>
    <dgm:cxn modelId="{0A87C42B-60BA-45C5-ABEF-44EB94969C09}" type="presParOf" srcId="{DB854C3A-729B-4F10-BC77-79CFBFDC8D34}" destId="{021A7E12-201B-4226-9F93-5779F6023BDE}" srcOrd="4" destOrd="0" presId="urn:microsoft.com/office/officeart/2005/8/layout/matrix1"/>
    <dgm:cxn modelId="{084D0F83-6777-41D0-BC36-0D2D2B4BEF52}" type="presParOf" srcId="{DB854C3A-729B-4F10-BC77-79CFBFDC8D34}" destId="{FC305544-F83E-4D50-BD66-9DDF773F15E3}" srcOrd="5" destOrd="0" presId="urn:microsoft.com/office/officeart/2005/8/layout/matrix1"/>
    <dgm:cxn modelId="{58805094-D1EC-45CC-BFC6-A5A1E695E476}" type="presParOf" srcId="{DB854C3A-729B-4F10-BC77-79CFBFDC8D34}" destId="{AD5525F0-05D6-4F41-8CE7-ED26CB2778F9}" srcOrd="6" destOrd="0" presId="urn:microsoft.com/office/officeart/2005/8/layout/matrix1"/>
    <dgm:cxn modelId="{D1E18F74-C9E3-4BC5-9113-7FACF9B3B5FD}" type="presParOf" srcId="{DB854C3A-729B-4F10-BC77-79CFBFDC8D34}" destId="{5B904356-D417-42BD-8272-FEC85323F4D7}" srcOrd="7" destOrd="0" presId="urn:microsoft.com/office/officeart/2005/8/layout/matrix1"/>
    <dgm:cxn modelId="{F7A70A8F-7E5D-4499-A158-46AD7E72027F}" type="presParOf" srcId="{C913B8F3-3113-488C-9C21-7AEA2B7B41A2}" destId="{366FAC2A-82A6-4FD0-A778-3EE17DC7F9E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520B55-EDD9-462D-8FDE-2688863BC324}" type="doc">
      <dgm:prSet loTypeId="urn:microsoft.com/office/officeart/2005/8/layout/orgChart1" loCatId="hierarchy" qsTypeId="urn:microsoft.com/office/officeart/2005/8/quickstyle/simple2" qsCatId="simple" csTypeId="urn:microsoft.com/office/officeart/2005/8/colors/colorful3" csCatId="colorful" phldr="1"/>
      <dgm:spPr/>
      <dgm:t>
        <a:bodyPr/>
        <a:lstStyle/>
        <a:p>
          <a:endParaRPr lang="en-IN"/>
        </a:p>
      </dgm:t>
    </dgm:pt>
    <dgm:pt modelId="{8491D2D4-818A-4E83-B24F-0C6568864C75}">
      <dgm:prSet phldrT="[Text]" custT="1"/>
      <dgm:spPr/>
      <dgm:t>
        <a:bodyPr/>
        <a:lstStyle/>
        <a:p>
          <a:pPr algn="ctr"/>
          <a:r>
            <a:rPr lang="en-IN" sz="1400" dirty="0">
              <a:solidFill>
                <a:schemeClr val="tx1"/>
              </a:solidFill>
              <a:latin typeface="Times New Roman" panose="02020603050405020304" pitchFamily="18" charset="0"/>
              <a:cs typeface="Times New Roman" panose="02020603050405020304" pitchFamily="18" charset="0"/>
            </a:rPr>
            <a:t> </a:t>
          </a:r>
          <a:r>
            <a:rPr lang="en-IN" sz="1400" b="1" dirty="0">
              <a:solidFill>
                <a:schemeClr val="tx1"/>
              </a:solidFill>
              <a:latin typeface="Times New Roman" pitchFamily="18" charset="0"/>
              <a:cs typeface="Times New Roman" pitchFamily="18" charset="0"/>
            </a:rPr>
            <a:t>Diabetic Adults</a:t>
          </a:r>
          <a:endParaRPr lang="en-IN" sz="1400" dirty="0">
            <a:solidFill>
              <a:schemeClr val="tx1"/>
            </a:solidFill>
            <a:latin typeface="Times New Roman" panose="02020603050405020304" pitchFamily="18" charset="0"/>
            <a:cs typeface="Times New Roman" panose="02020603050405020304" pitchFamily="18" charset="0"/>
          </a:endParaRPr>
        </a:p>
      </dgm:t>
    </dgm:pt>
    <dgm:pt modelId="{BFC798B9-28A1-4E37-B0DA-652726806409}" type="parTrans" cxnId="{AF7C73AF-C31C-4ED1-A4D6-0F701347D860}">
      <dgm:prSet/>
      <dgm:spPr/>
      <dgm:t>
        <a:bodyPr/>
        <a:lstStyle/>
        <a:p>
          <a:pPr algn="ctr"/>
          <a:endParaRPr lang="en-IN" sz="1400">
            <a:solidFill>
              <a:schemeClr val="tx1"/>
            </a:solidFill>
            <a:latin typeface="Times New Roman" panose="02020603050405020304" pitchFamily="18" charset="0"/>
            <a:cs typeface="Times New Roman" panose="02020603050405020304" pitchFamily="18" charset="0"/>
          </a:endParaRPr>
        </a:p>
      </dgm:t>
    </dgm:pt>
    <dgm:pt modelId="{09EA510B-CBD6-4638-A617-E5766A15C606}" type="sibTrans" cxnId="{AF7C73AF-C31C-4ED1-A4D6-0F701347D860}">
      <dgm:prSet/>
      <dgm:spPr/>
      <dgm:t>
        <a:bodyPr/>
        <a:lstStyle/>
        <a:p>
          <a:pPr algn="ctr"/>
          <a:endParaRPr lang="en-IN">
            <a:latin typeface="Times New Roman" panose="02020603050405020304" pitchFamily="18" charset="0"/>
            <a:cs typeface="Times New Roman" panose="02020603050405020304" pitchFamily="18" charset="0"/>
          </a:endParaRPr>
        </a:p>
      </dgm:t>
    </dgm:pt>
    <dgm:pt modelId="{CEFC6DF5-93CF-4FBB-A828-90A94FB785E3}">
      <dgm:prSet phldrT="[Text]" custT="1"/>
      <dgm:spPr/>
      <dgm:t>
        <a:bodyPr/>
        <a:lstStyle/>
        <a:p>
          <a:pPr algn="ctr"/>
          <a:r>
            <a:rPr lang="en-IN" sz="1400" b="1" dirty="0">
              <a:solidFill>
                <a:schemeClr val="tx1"/>
              </a:solidFill>
              <a:latin typeface="Times New Roman" pitchFamily="18" charset="0"/>
              <a:cs typeface="Times New Roman" pitchFamily="18" charset="0"/>
            </a:rPr>
            <a:t>Intervention Arm with Makhana</a:t>
          </a:r>
        </a:p>
        <a:p>
          <a:pPr algn="ctr"/>
          <a:r>
            <a:rPr lang="en-IN" sz="1400" b="1" dirty="0">
              <a:solidFill>
                <a:schemeClr val="tx1"/>
              </a:solidFill>
              <a:latin typeface="Times New Roman" pitchFamily="18" charset="0"/>
              <a:cs typeface="Times New Roman" pitchFamily="18" charset="0"/>
            </a:rPr>
            <a:t>30 Diabetic Adults</a:t>
          </a:r>
        </a:p>
      </dgm:t>
    </dgm:pt>
    <dgm:pt modelId="{A31A03F1-5C42-4A56-BD03-C42178E2E64E}" type="parTrans" cxnId="{83DB0631-6567-42B9-9A27-5B5741448D9C}">
      <dgm:prSet/>
      <dgm:spPr/>
      <dgm:t>
        <a:bodyPr/>
        <a:lstStyle/>
        <a:p>
          <a:pPr algn="ctr"/>
          <a:endParaRPr lang="en-IN" sz="1400">
            <a:solidFill>
              <a:schemeClr val="tx1"/>
            </a:solidFill>
            <a:latin typeface="Times New Roman" panose="02020603050405020304" pitchFamily="18" charset="0"/>
            <a:cs typeface="Times New Roman" panose="02020603050405020304" pitchFamily="18" charset="0"/>
          </a:endParaRPr>
        </a:p>
      </dgm:t>
    </dgm:pt>
    <dgm:pt modelId="{1FD81680-A7AE-44FE-A3D9-F2161AC66A13}" type="sibTrans" cxnId="{83DB0631-6567-42B9-9A27-5B5741448D9C}">
      <dgm:prSet/>
      <dgm:spPr/>
      <dgm:t>
        <a:bodyPr/>
        <a:lstStyle/>
        <a:p>
          <a:pPr algn="ctr"/>
          <a:endParaRPr lang="en-IN">
            <a:latin typeface="Times New Roman" panose="02020603050405020304" pitchFamily="18" charset="0"/>
            <a:cs typeface="Times New Roman" panose="02020603050405020304" pitchFamily="18" charset="0"/>
          </a:endParaRPr>
        </a:p>
      </dgm:t>
    </dgm:pt>
    <dgm:pt modelId="{43DA4DEF-8C6D-4F71-82E4-EA8A709DF324}">
      <dgm:prSet custT="1"/>
      <dgm:spPr/>
      <dgm:t>
        <a:bodyPr/>
        <a:lstStyle/>
        <a:p>
          <a:pPr algn="ctr"/>
          <a:r>
            <a:rPr lang="en-IN" sz="1400" b="1" dirty="0">
              <a:solidFill>
                <a:schemeClr val="tx1"/>
              </a:solidFill>
              <a:latin typeface="Times New Roman" panose="02020603050405020304" pitchFamily="18" charset="0"/>
              <a:cs typeface="Times New Roman" panose="02020603050405020304" pitchFamily="18" charset="0"/>
            </a:rPr>
            <a:t>One Meal Replacement with  Makhana for 3 months</a:t>
          </a:r>
        </a:p>
      </dgm:t>
    </dgm:pt>
    <dgm:pt modelId="{B420B2C9-7CC0-4351-A2E0-8631BEEC709B}" type="parTrans" cxnId="{5388E04D-E587-418D-85BD-C9836A39D38E}">
      <dgm:prSet/>
      <dgm:spPr/>
      <dgm:t>
        <a:bodyPr/>
        <a:lstStyle/>
        <a:p>
          <a:pPr algn="ctr"/>
          <a:endParaRPr lang="en-IN" sz="1400">
            <a:solidFill>
              <a:schemeClr val="tx1"/>
            </a:solidFill>
            <a:latin typeface="Times New Roman" panose="02020603050405020304" pitchFamily="18" charset="0"/>
            <a:cs typeface="Times New Roman" panose="02020603050405020304" pitchFamily="18" charset="0"/>
          </a:endParaRPr>
        </a:p>
      </dgm:t>
    </dgm:pt>
    <dgm:pt modelId="{4BF617AA-8A4D-4CAE-BD02-5D2FE6FF68FA}" type="sibTrans" cxnId="{5388E04D-E587-418D-85BD-C9836A39D38E}">
      <dgm:prSet/>
      <dgm:spPr/>
      <dgm:t>
        <a:bodyPr/>
        <a:lstStyle/>
        <a:p>
          <a:pPr algn="ctr"/>
          <a:endParaRPr lang="en-IN">
            <a:latin typeface="Times New Roman" panose="02020603050405020304" pitchFamily="18" charset="0"/>
            <a:cs typeface="Times New Roman" panose="02020603050405020304" pitchFamily="18" charset="0"/>
          </a:endParaRPr>
        </a:p>
      </dgm:t>
    </dgm:pt>
    <dgm:pt modelId="{1FAED834-3BA8-4D28-9B86-64759EABBE4F}">
      <dgm:prSet custT="1"/>
      <dgm:spPr/>
      <dgm:t>
        <a:bodyPr/>
        <a:lstStyle/>
        <a:p>
          <a:pPr algn="ctr"/>
          <a:r>
            <a:rPr lang="en-IN" sz="1400" b="1">
              <a:solidFill>
                <a:schemeClr val="tx1"/>
              </a:solidFill>
              <a:latin typeface="Times New Roman" panose="02020603050405020304" pitchFamily="18" charset="0"/>
              <a:cs typeface="Times New Roman" panose="02020603050405020304" pitchFamily="18" charset="0"/>
            </a:rPr>
            <a:t>Endline Investigations</a:t>
          </a:r>
        </a:p>
      </dgm:t>
    </dgm:pt>
    <dgm:pt modelId="{A4EDC3EE-1D8A-48CD-BD72-F92BE7C279C4}" type="parTrans" cxnId="{A3AD8A19-5A21-429A-BC8C-3F15CB6DCE11}">
      <dgm:prSet/>
      <dgm:spPr/>
      <dgm:t>
        <a:bodyPr/>
        <a:lstStyle/>
        <a:p>
          <a:pPr algn="ctr"/>
          <a:endParaRPr lang="en-IN" sz="1400">
            <a:solidFill>
              <a:schemeClr val="tx1"/>
            </a:solidFill>
            <a:latin typeface="Times New Roman" panose="02020603050405020304" pitchFamily="18" charset="0"/>
            <a:cs typeface="Times New Roman" panose="02020603050405020304" pitchFamily="18" charset="0"/>
          </a:endParaRPr>
        </a:p>
      </dgm:t>
    </dgm:pt>
    <dgm:pt modelId="{26904D5B-AEA7-4736-A07B-80C1796B9559}" type="sibTrans" cxnId="{A3AD8A19-5A21-429A-BC8C-3F15CB6DCE11}">
      <dgm:prSet/>
      <dgm:spPr/>
      <dgm:t>
        <a:bodyPr/>
        <a:lstStyle/>
        <a:p>
          <a:pPr algn="ctr"/>
          <a:endParaRPr lang="en-IN">
            <a:latin typeface="Times New Roman" panose="02020603050405020304" pitchFamily="18" charset="0"/>
            <a:cs typeface="Times New Roman" panose="02020603050405020304" pitchFamily="18" charset="0"/>
          </a:endParaRPr>
        </a:p>
      </dgm:t>
    </dgm:pt>
    <dgm:pt modelId="{34090270-E98A-466B-BC0B-116A62C4DCAD}">
      <dgm:prSet custT="1"/>
      <dgm:spPr/>
      <dgm:t>
        <a:bodyPr/>
        <a:lstStyle/>
        <a:p>
          <a:pPr algn="ctr"/>
          <a:r>
            <a:rPr lang="en-IN" sz="1400" b="1">
              <a:solidFill>
                <a:schemeClr val="tx1"/>
              </a:solidFill>
              <a:latin typeface="Times New Roman" panose="02020603050405020304" pitchFamily="18" charset="0"/>
              <a:cs typeface="Times New Roman" panose="02020603050405020304" pitchFamily="18" charset="0"/>
            </a:rPr>
            <a:t>Baseline Investigations</a:t>
          </a:r>
        </a:p>
      </dgm:t>
    </dgm:pt>
    <dgm:pt modelId="{F86FFDA9-61D3-4269-92E7-6A0414589A90}" type="parTrans" cxnId="{AE7ECD6F-343E-4090-B049-18A5711E35EE}">
      <dgm:prSet/>
      <dgm:spPr/>
      <dgm:t>
        <a:bodyPr/>
        <a:lstStyle/>
        <a:p>
          <a:pPr algn="ctr"/>
          <a:endParaRPr lang="en-IN" sz="1400">
            <a:solidFill>
              <a:schemeClr val="tx1"/>
            </a:solidFill>
            <a:latin typeface="Times New Roman" panose="02020603050405020304" pitchFamily="18" charset="0"/>
            <a:cs typeface="Times New Roman" panose="02020603050405020304" pitchFamily="18" charset="0"/>
          </a:endParaRPr>
        </a:p>
      </dgm:t>
    </dgm:pt>
    <dgm:pt modelId="{F1030798-1FC7-461F-98D6-D27C29746B1B}" type="sibTrans" cxnId="{AE7ECD6F-343E-4090-B049-18A5711E35EE}">
      <dgm:prSet/>
      <dgm:spPr/>
      <dgm:t>
        <a:bodyPr/>
        <a:lstStyle/>
        <a:p>
          <a:pPr algn="ctr"/>
          <a:endParaRPr lang="en-IN">
            <a:latin typeface="Times New Roman" panose="02020603050405020304" pitchFamily="18" charset="0"/>
            <a:cs typeface="Times New Roman" panose="02020603050405020304" pitchFamily="18" charset="0"/>
          </a:endParaRPr>
        </a:p>
      </dgm:t>
    </dgm:pt>
    <dgm:pt modelId="{D0D29340-CADD-BD4F-9FC6-417039DAC8FF}">
      <dgm:prSet custT="1"/>
      <dgm:spPr/>
      <dgm:t>
        <a:bodyPr/>
        <a:lstStyle/>
        <a:p>
          <a:pPr algn="ctr"/>
          <a:r>
            <a:rPr lang="en-IN" sz="1400" b="1" dirty="0">
              <a:solidFill>
                <a:schemeClr val="tx1"/>
              </a:solidFill>
              <a:latin typeface="Times New Roman" pitchFamily="18" charset="0"/>
              <a:cs typeface="Times New Roman" pitchFamily="18" charset="0"/>
            </a:rPr>
            <a:t>Control Arm </a:t>
          </a:r>
        </a:p>
        <a:p>
          <a:pPr algn="ctr"/>
          <a:r>
            <a:rPr lang="en-IN" sz="1400" b="1" dirty="0">
              <a:solidFill>
                <a:schemeClr val="tx1"/>
              </a:solidFill>
              <a:latin typeface="Times New Roman" pitchFamily="18" charset="0"/>
              <a:cs typeface="Times New Roman" pitchFamily="18" charset="0"/>
            </a:rPr>
            <a:t>30 Diabetic Adults</a:t>
          </a:r>
        </a:p>
      </dgm:t>
    </dgm:pt>
    <dgm:pt modelId="{2A6D0B9E-C2CF-534D-8805-99D488A22D86}" type="parTrans" cxnId="{47B1F5B4-CF02-6A47-9A42-5F0C0D572CEE}">
      <dgm:prSet/>
      <dgm:spPr/>
      <dgm:t>
        <a:bodyPr/>
        <a:lstStyle/>
        <a:p>
          <a:endParaRPr lang="en-US" sz="1400">
            <a:solidFill>
              <a:schemeClr val="tx1"/>
            </a:solidFill>
          </a:endParaRPr>
        </a:p>
      </dgm:t>
    </dgm:pt>
    <dgm:pt modelId="{CF3914CE-B728-E644-A551-22D34F788C34}" type="sibTrans" cxnId="{47B1F5B4-CF02-6A47-9A42-5F0C0D572CEE}">
      <dgm:prSet/>
      <dgm:spPr/>
      <dgm:t>
        <a:bodyPr/>
        <a:lstStyle/>
        <a:p>
          <a:endParaRPr lang="en-US"/>
        </a:p>
      </dgm:t>
    </dgm:pt>
    <dgm:pt modelId="{14B598D6-7362-AA42-9C0B-3C712A9555E6}">
      <dgm:prSet phldrT="[Text]" custT="1"/>
      <dgm:spPr/>
      <dgm:t>
        <a:bodyPr/>
        <a:lstStyle/>
        <a:p>
          <a:pPr algn="ctr"/>
          <a:r>
            <a:rPr lang="en-IN" sz="1400" b="1">
              <a:solidFill>
                <a:schemeClr val="tx1"/>
              </a:solidFill>
              <a:latin typeface="Times New Roman" panose="02020603050405020304" pitchFamily="18" charset="0"/>
              <a:cs typeface="Times New Roman" panose="02020603050405020304" pitchFamily="18" charset="0"/>
            </a:rPr>
            <a:t>Baseline Investigations</a:t>
          </a:r>
        </a:p>
      </dgm:t>
    </dgm:pt>
    <dgm:pt modelId="{3887AE1F-E382-B344-AA77-9E0DD333BE26}" type="parTrans" cxnId="{4CDAA95E-DB2C-E346-97A7-086D1FE8A501}">
      <dgm:prSet/>
      <dgm:spPr/>
      <dgm:t>
        <a:bodyPr/>
        <a:lstStyle/>
        <a:p>
          <a:endParaRPr lang="en-US" sz="1400">
            <a:solidFill>
              <a:schemeClr val="tx1"/>
            </a:solidFill>
          </a:endParaRPr>
        </a:p>
      </dgm:t>
    </dgm:pt>
    <dgm:pt modelId="{CC63DAC1-342E-BD40-BE2C-9C5611989450}" type="sibTrans" cxnId="{4CDAA95E-DB2C-E346-97A7-086D1FE8A501}">
      <dgm:prSet/>
      <dgm:spPr/>
      <dgm:t>
        <a:bodyPr/>
        <a:lstStyle/>
        <a:p>
          <a:endParaRPr lang="en-US"/>
        </a:p>
      </dgm:t>
    </dgm:pt>
    <dgm:pt modelId="{86B49E95-39F7-2C4A-80C0-28E58777AA52}">
      <dgm:prSet phldrT="[Text]" custT="1"/>
      <dgm:spPr/>
      <dgm:t>
        <a:bodyPr/>
        <a:lstStyle/>
        <a:p>
          <a:pPr algn="ctr"/>
          <a:r>
            <a:rPr lang="en-IN" sz="1400" b="1" dirty="0">
              <a:solidFill>
                <a:schemeClr val="tx1"/>
              </a:solidFill>
              <a:latin typeface="Times New Roman" panose="02020603050405020304" pitchFamily="18" charset="0"/>
              <a:cs typeface="Times New Roman" panose="02020603050405020304" pitchFamily="18" charset="0"/>
            </a:rPr>
            <a:t>No Meal replacement for 3 months</a:t>
          </a:r>
        </a:p>
      </dgm:t>
    </dgm:pt>
    <dgm:pt modelId="{71A26BD0-9786-DF40-91B2-44F12540A946}" type="parTrans" cxnId="{DC489EA2-5B7C-4644-B708-FB5195294149}">
      <dgm:prSet/>
      <dgm:spPr/>
      <dgm:t>
        <a:bodyPr/>
        <a:lstStyle/>
        <a:p>
          <a:endParaRPr lang="en-US" sz="1400">
            <a:solidFill>
              <a:schemeClr val="tx1"/>
            </a:solidFill>
          </a:endParaRPr>
        </a:p>
      </dgm:t>
    </dgm:pt>
    <dgm:pt modelId="{A4AE6BBA-22A0-2E4F-A815-99ECAC569E69}" type="sibTrans" cxnId="{DC489EA2-5B7C-4644-B708-FB5195294149}">
      <dgm:prSet/>
      <dgm:spPr/>
      <dgm:t>
        <a:bodyPr/>
        <a:lstStyle/>
        <a:p>
          <a:endParaRPr lang="en-US"/>
        </a:p>
      </dgm:t>
    </dgm:pt>
    <dgm:pt modelId="{F6B556CC-124A-7A43-A05D-52510C103E3F}">
      <dgm:prSet phldrT="[Text]" custT="1"/>
      <dgm:spPr/>
      <dgm:t>
        <a:bodyPr/>
        <a:lstStyle/>
        <a:p>
          <a:pPr algn="ctr"/>
          <a:r>
            <a:rPr lang="en-IN" sz="1400" b="1">
              <a:solidFill>
                <a:schemeClr val="tx1"/>
              </a:solidFill>
              <a:latin typeface="Times New Roman" panose="02020603050405020304" pitchFamily="18" charset="0"/>
              <a:cs typeface="Times New Roman" panose="02020603050405020304" pitchFamily="18" charset="0"/>
            </a:rPr>
            <a:t>Endline Investigations</a:t>
          </a:r>
        </a:p>
      </dgm:t>
    </dgm:pt>
    <dgm:pt modelId="{E3CFF8E6-84E4-D346-8CB3-2186468B2099}" type="parTrans" cxnId="{7C6E4273-3B0D-C044-9B8A-7943F0CE9A4D}">
      <dgm:prSet/>
      <dgm:spPr/>
      <dgm:t>
        <a:bodyPr/>
        <a:lstStyle/>
        <a:p>
          <a:endParaRPr lang="en-US" sz="1400">
            <a:solidFill>
              <a:schemeClr val="tx1"/>
            </a:solidFill>
          </a:endParaRPr>
        </a:p>
      </dgm:t>
    </dgm:pt>
    <dgm:pt modelId="{792F134E-E0EB-ED41-9684-9E039242EFDE}" type="sibTrans" cxnId="{7C6E4273-3B0D-C044-9B8A-7943F0CE9A4D}">
      <dgm:prSet/>
      <dgm:spPr/>
      <dgm:t>
        <a:bodyPr/>
        <a:lstStyle/>
        <a:p>
          <a:endParaRPr lang="en-US"/>
        </a:p>
      </dgm:t>
    </dgm:pt>
    <dgm:pt modelId="{0DCE7960-597F-46AD-8ED5-CFCC12791E6E}">
      <dgm:prSet custT="1"/>
      <dgm:spPr/>
      <dgm:t>
        <a:bodyPr/>
        <a:lstStyle/>
        <a:p>
          <a:r>
            <a:rPr lang="en-GB" sz="1400" b="1" dirty="0">
              <a:solidFill>
                <a:schemeClr val="tx1"/>
              </a:solidFill>
              <a:latin typeface="Times New Roman" pitchFamily="18" charset="0"/>
              <a:cs typeface="Times New Roman" pitchFamily="18" charset="0"/>
            </a:rPr>
            <a:t>Screening of Subjects for Identification of </a:t>
          </a:r>
        </a:p>
        <a:p>
          <a:r>
            <a:rPr lang="en-GB" sz="1400" b="1" dirty="0">
              <a:solidFill>
                <a:schemeClr val="tx1"/>
              </a:solidFill>
              <a:latin typeface="Times New Roman" pitchFamily="18" charset="0"/>
              <a:cs typeface="Times New Roman" pitchFamily="18" charset="0"/>
            </a:rPr>
            <a:t>Type 2 Diabetes by HbA1C test (n= 365)</a:t>
          </a:r>
          <a:endParaRPr lang="en-IN" sz="1400" b="1" dirty="0">
            <a:solidFill>
              <a:schemeClr val="tx1"/>
            </a:solidFill>
            <a:latin typeface="Times New Roman" pitchFamily="18" charset="0"/>
            <a:cs typeface="Times New Roman" pitchFamily="18" charset="0"/>
          </a:endParaRPr>
        </a:p>
      </dgm:t>
    </dgm:pt>
    <dgm:pt modelId="{78C40072-EBB0-4759-A274-41802D2B8024}" type="parTrans" cxnId="{0D87DB77-777E-4BEE-9D5D-A10C9A7BCE12}">
      <dgm:prSet/>
      <dgm:spPr/>
      <dgm:t>
        <a:bodyPr/>
        <a:lstStyle/>
        <a:p>
          <a:endParaRPr lang="en-IN"/>
        </a:p>
      </dgm:t>
    </dgm:pt>
    <dgm:pt modelId="{6429E906-2736-493E-B4F6-E9EB6F82413E}" type="sibTrans" cxnId="{0D87DB77-777E-4BEE-9D5D-A10C9A7BCE12}">
      <dgm:prSet/>
      <dgm:spPr/>
      <dgm:t>
        <a:bodyPr/>
        <a:lstStyle/>
        <a:p>
          <a:endParaRPr lang="en-IN"/>
        </a:p>
      </dgm:t>
    </dgm:pt>
    <dgm:pt modelId="{DC478638-5139-42B5-B551-03D3AC03C9E2}" type="asst">
      <dgm:prSet custT="1"/>
      <dgm:spPr/>
      <dgm:t>
        <a:bodyPr/>
        <a:lstStyle/>
        <a:p>
          <a:r>
            <a:rPr lang="en-GB" sz="1400" b="1" dirty="0">
              <a:solidFill>
                <a:schemeClr val="tx1"/>
              </a:solidFill>
              <a:latin typeface="Times New Roman" pitchFamily="18" charset="0"/>
              <a:cs typeface="Times New Roman" pitchFamily="18" charset="0"/>
            </a:rPr>
            <a:t>Exclusion of Individuals who doesn’t fit inclusion criteria (n=273</a:t>
          </a:r>
          <a:r>
            <a:rPr lang="en-GB" sz="1400" dirty="0">
              <a:solidFill>
                <a:schemeClr val="tx1"/>
              </a:solidFill>
              <a:latin typeface="Times New Roman" pitchFamily="18" charset="0"/>
              <a:cs typeface="Times New Roman" pitchFamily="18" charset="0"/>
            </a:rPr>
            <a:t>)</a:t>
          </a:r>
          <a:endParaRPr lang="en-IN" sz="1400" dirty="0">
            <a:solidFill>
              <a:schemeClr val="tx1"/>
            </a:solidFill>
            <a:latin typeface="Times New Roman" pitchFamily="18" charset="0"/>
            <a:cs typeface="Times New Roman" pitchFamily="18" charset="0"/>
          </a:endParaRPr>
        </a:p>
      </dgm:t>
    </dgm:pt>
    <dgm:pt modelId="{B5BD13B5-409D-48B6-9033-60B30E57DFAA}" type="parTrans" cxnId="{0AF264B7-FDE6-42B1-8E38-01595E4FABA6}">
      <dgm:prSet/>
      <dgm:spPr/>
      <dgm:t>
        <a:bodyPr/>
        <a:lstStyle/>
        <a:p>
          <a:endParaRPr lang="en-IN" sz="1400">
            <a:solidFill>
              <a:schemeClr val="tx1"/>
            </a:solidFill>
          </a:endParaRPr>
        </a:p>
      </dgm:t>
    </dgm:pt>
    <dgm:pt modelId="{702E0125-EA7E-42F0-8CA1-5459BBE92A8E}" type="sibTrans" cxnId="{0AF264B7-FDE6-42B1-8E38-01595E4FABA6}">
      <dgm:prSet/>
      <dgm:spPr/>
      <dgm:t>
        <a:bodyPr/>
        <a:lstStyle/>
        <a:p>
          <a:endParaRPr lang="en-IN"/>
        </a:p>
      </dgm:t>
    </dgm:pt>
    <dgm:pt modelId="{9F46A39C-E419-41C7-B69D-F9B4ED88BBD6}" type="pres">
      <dgm:prSet presAssocID="{FA520B55-EDD9-462D-8FDE-2688863BC324}" presName="hierChild1" presStyleCnt="0">
        <dgm:presLayoutVars>
          <dgm:orgChart val="1"/>
          <dgm:chPref val="1"/>
          <dgm:dir/>
          <dgm:animOne val="branch"/>
          <dgm:animLvl val="lvl"/>
          <dgm:resizeHandles/>
        </dgm:presLayoutVars>
      </dgm:prSet>
      <dgm:spPr/>
    </dgm:pt>
    <dgm:pt modelId="{4D852A12-2975-410F-87FE-D06BFBC1DA49}" type="pres">
      <dgm:prSet presAssocID="{0DCE7960-597F-46AD-8ED5-CFCC12791E6E}" presName="hierRoot1" presStyleCnt="0">
        <dgm:presLayoutVars>
          <dgm:hierBranch val="init"/>
        </dgm:presLayoutVars>
      </dgm:prSet>
      <dgm:spPr/>
    </dgm:pt>
    <dgm:pt modelId="{D384FBCC-349E-4659-87ED-70E1CE9AC928}" type="pres">
      <dgm:prSet presAssocID="{0DCE7960-597F-46AD-8ED5-CFCC12791E6E}" presName="rootComposite1" presStyleCnt="0"/>
      <dgm:spPr/>
    </dgm:pt>
    <dgm:pt modelId="{E281975D-8993-4A81-B9A3-D6E83F5E5287}" type="pres">
      <dgm:prSet presAssocID="{0DCE7960-597F-46AD-8ED5-CFCC12791E6E}" presName="rootText1" presStyleLbl="node0" presStyleIdx="0" presStyleCnt="1" custScaleX="294763">
        <dgm:presLayoutVars>
          <dgm:chPref val="3"/>
        </dgm:presLayoutVars>
      </dgm:prSet>
      <dgm:spPr/>
    </dgm:pt>
    <dgm:pt modelId="{812547AC-14C8-4F3F-B4AE-928D6CD81611}" type="pres">
      <dgm:prSet presAssocID="{0DCE7960-597F-46AD-8ED5-CFCC12791E6E}" presName="rootConnector1" presStyleLbl="node1" presStyleIdx="0" presStyleCnt="0"/>
      <dgm:spPr/>
    </dgm:pt>
    <dgm:pt modelId="{650EA150-B230-4F7B-9C5D-9BA35456DD31}" type="pres">
      <dgm:prSet presAssocID="{0DCE7960-597F-46AD-8ED5-CFCC12791E6E}" presName="hierChild2" presStyleCnt="0"/>
      <dgm:spPr/>
    </dgm:pt>
    <dgm:pt modelId="{D7905582-329D-41C3-853C-926A3D688583}" type="pres">
      <dgm:prSet presAssocID="{BFC798B9-28A1-4E37-B0DA-652726806409}" presName="Name37" presStyleLbl="parChTrans1D2" presStyleIdx="0" presStyleCnt="2"/>
      <dgm:spPr/>
    </dgm:pt>
    <dgm:pt modelId="{11BB5F4A-E735-43A4-805F-3B29BC277B94}" type="pres">
      <dgm:prSet presAssocID="{8491D2D4-818A-4E83-B24F-0C6568864C75}" presName="hierRoot2" presStyleCnt="0">
        <dgm:presLayoutVars>
          <dgm:hierBranch val="init"/>
        </dgm:presLayoutVars>
      </dgm:prSet>
      <dgm:spPr/>
    </dgm:pt>
    <dgm:pt modelId="{F048FDB2-7DD5-4254-80AB-C8CF326D460D}" type="pres">
      <dgm:prSet presAssocID="{8491D2D4-818A-4E83-B24F-0C6568864C75}" presName="rootComposite" presStyleCnt="0"/>
      <dgm:spPr/>
    </dgm:pt>
    <dgm:pt modelId="{CE185101-A5EB-475E-BEA6-07F4D9637B14}" type="pres">
      <dgm:prSet presAssocID="{8491D2D4-818A-4E83-B24F-0C6568864C75}" presName="rootText" presStyleLbl="node2" presStyleIdx="0" presStyleCnt="1" custLinFactNeighborX="-860" custLinFactNeighborY="1293">
        <dgm:presLayoutVars>
          <dgm:chPref val="3"/>
        </dgm:presLayoutVars>
      </dgm:prSet>
      <dgm:spPr/>
    </dgm:pt>
    <dgm:pt modelId="{9F4DABBC-B158-40AA-B54E-8303D4A3D75A}" type="pres">
      <dgm:prSet presAssocID="{8491D2D4-818A-4E83-B24F-0C6568864C75}" presName="rootConnector" presStyleLbl="node2" presStyleIdx="0" presStyleCnt="1"/>
      <dgm:spPr/>
    </dgm:pt>
    <dgm:pt modelId="{ABC4CA7E-C33A-44F9-A3AE-D72E50EA173E}" type="pres">
      <dgm:prSet presAssocID="{8491D2D4-818A-4E83-B24F-0C6568864C75}" presName="hierChild4" presStyleCnt="0"/>
      <dgm:spPr/>
    </dgm:pt>
    <dgm:pt modelId="{72B5D07B-022B-4A04-B1C9-EF050368F0B4}" type="pres">
      <dgm:prSet presAssocID="{A31A03F1-5C42-4A56-BD03-C42178E2E64E}" presName="Name37" presStyleLbl="parChTrans1D3" presStyleIdx="0" presStyleCnt="2"/>
      <dgm:spPr/>
    </dgm:pt>
    <dgm:pt modelId="{1A783ABF-C854-4B8A-8B53-F45374684151}" type="pres">
      <dgm:prSet presAssocID="{CEFC6DF5-93CF-4FBB-A828-90A94FB785E3}" presName="hierRoot2" presStyleCnt="0">
        <dgm:presLayoutVars>
          <dgm:hierBranch val="init"/>
        </dgm:presLayoutVars>
      </dgm:prSet>
      <dgm:spPr/>
    </dgm:pt>
    <dgm:pt modelId="{1025151F-B933-45CA-B626-17A21ABA99E5}" type="pres">
      <dgm:prSet presAssocID="{CEFC6DF5-93CF-4FBB-A828-90A94FB785E3}" presName="rootComposite" presStyleCnt="0"/>
      <dgm:spPr/>
    </dgm:pt>
    <dgm:pt modelId="{575550E4-2FFB-4790-A774-C714F9A6E6CA}" type="pres">
      <dgm:prSet presAssocID="{CEFC6DF5-93CF-4FBB-A828-90A94FB785E3}" presName="rootText" presStyleLbl="node3" presStyleIdx="0" presStyleCnt="2" custScaleX="135099">
        <dgm:presLayoutVars>
          <dgm:chPref val="3"/>
        </dgm:presLayoutVars>
      </dgm:prSet>
      <dgm:spPr/>
    </dgm:pt>
    <dgm:pt modelId="{AA769DEE-5296-4C97-B6B8-06453535EB66}" type="pres">
      <dgm:prSet presAssocID="{CEFC6DF5-93CF-4FBB-A828-90A94FB785E3}" presName="rootConnector" presStyleLbl="node3" presStyleIdx="0" presStyleCnt="2"/>
      <dgm:spPr/>
    </dgm:pt>
    <dgm:pt modelId="{CA945F46-C63C-433C-9BF8-E1C47B6B9803}" type="pres">
      <dgm:prSet presAssocID="{CEFC6DF5-93CF-4FBB-A828-90A94FB785E3}" presName="hierChild4" presStyleCnt="0"/>
      <dgm:spPr/>
    </dgm:pt>
    <dgm:pt modelId="{E7B98701-1F08-4CF7-8C49-8595C9BD0A4A}" type="pres">
      <dgm:prSet presAssocID="{F86FFDA9-61D3-4269-92E7-6A0414589A90}" presName="Name37" presStyleLbl="parChTrans1D4" presStyleIdx="0" presStyleCnt="6"/>
      <dgm:spPr/>
    </dgm:pt>
    <dgm:pt modelId="{A10863D4-47CE-477F-9476-98A178248647}" type="pres">
      <dgm:prSet presAssocID="{34090270-E98A-466B-BC0B-116A62C4DCAD}" presName="hierRoot2" presStyleCnt="0">
        <dgm:presLayoutVars>
          <dgm:hierBranch val="init"/>
        </dgm:presLayoutVars>
      </dgm:prSet>
      <dgm:spPr/>
    </dgm:pt>
    <dgm:pt modelId="{8E6C6806-F9E8-4BE8-84DD-2DC3019D7A06}" type="pres">
      <dgm:prSet presAssocID="{34090270-E98A-466B-BC0B-116A62C4DCAD}" presName="rootComposite" presStyleCnt="0"/>
      <dgm:spPr/>
    </dgm:pt>
    <dgm:pt modelId="{9995C096-3D78-4749-865E-DD7C01DABA78}" type="pres">
      <dgm:prSet presAssocID="{34090270-E98A-466B-BC0B-116A62C4DCAD}" presName="rootText" presStyleLbl="node4" presStyleIdx="0" presStyleCnt="6">
        <dgm:presLayoutVars>
          <dgm:chPref val="3"/>
        </dgm:presLayoutVars>
      </dgm:prSet>
      <dgm:spPr/>
    </dgm:pt>
    <dgm:pt modelId="{A24DC7B4-9B53-4ED6-B711-AB01A4A61208}" type="pres">
      <dgm:prSet presAssocID="{34090270-E98A-466B-BC0B-116A62C4DCAD}" presName="rootConnector" presStyleLbl="node4" presStyleIdx="0" presStyleCnt="6"/>
      <dgm:spPr/>
    </dgm:pt>
    <dgm:pt modelId="{6DCCB1E6-580C-4C82-9618-B614BEB00EAB}" type="pres">
      <dgm:prSet presAssocID="{34090270-E98A-466B-BC0B-116A62C4DCAD}" presName="hierChild4" presStyleCnt="0"/>
      <dgm:spPr/>
    </dgm:pt>
    <dgm:pt modelId="{E8CD649B-72F7-496A-9F00-E7B740776BC5}" type="pres">
      <dgm:prSet presAssocID="{34090270-E98A-466B-BC0B-116A62C4DCAD}" presName="hierChild5" presStyleCnt="0"/>
      <dgm:spPr/>
    </dgm:pt>
    <dgm:pt modelId="{627CEED9-AA15-4022-A628-237D6A3FA191}" type="pres">
      <dgm:prSet presAssocID="{B420B2C9-7CC0-4351-A2E0-8631BEEC709B}" presName="Name37" presStyleLbl="parChTrans1D4" presStyleIdx="1" presStyleCnt="6"/>
      <dgm:spPr/>
    </dgm:pt>
    <dgm:pt modelId="{3D6BCE74-C51F-424E-A58E-F262BC74941B}" type="pres">
      <dgm:prSet presAssocID="{43DA4DEF-8C6D-4F71-82E4-EA8A709DF324}" presName="hierRoot2" presStyleCnt="0">
        <dgm:presLayoutVars>
          <dgm:hierBranch val="init"/>
        </dgm:presLayoutVars>
      </dgm:prSet>
      <dgm:spPr/>
    </dgm:pt>
    <dgm:pt modelId="{2C269B6E-09BD-4215-8FE7-93BD545CEFA2}" type="pres">
      <dgm:prSet presAssocID="{43DA4DEF-8C6D-4F71-82E4-EA8A709DF324}" presName="rootComposite" presStyleCnt="0"/>
      <dgm:spPr/>
    </dgm:pt>
    <dgm:pt modelId="{05EE8D33-04BB-4DEF-A9F7-5B6C81048F84}" type="pres">
      <dgm:prSet presAssocID="{43DA4DEF-8C6D-4F71-82E4-EA8A709DF324}" presName="rootText" presStyleLbl="node4" presStyleIdx="1" presStyleCnt="6">
        <dgm:presLayoutVars>
          <dgm:chPref val="3"/>
        </dgm:presLayoutVars>
      </dgm:prSet>
      <dgm:spPr/>
    </dgm:pt>
    <dgm:pt modelId="{9E458FDA-A642-4ECC-9B96-6748755D9531}" type="pres">
      <dgm:prSet presAssocID="{43DA4DEF-8C6D-4F71-82E4-EA8A709DF324}" presName="rootConnector" presStyleLbl="node4" presStyleIdx="1" presStyleCnt="6"/>
      <dgm:spPr/>
    </dgm:pt>
    <dgm:pt modelId="{661CA7F1-F222-4E4B-AFD4-81D65534E0D1}" type="pres">
      <dgm:prSet presAssocID="{43DA4DEF-8C6D-4F71-82E4-EA8A709DF324}" presName="hierChild4" presStyleCnt="0"/>
      <dgm:spPr/>
    </dgm:pt>
    <dgm:pt modelId="{3AA7B274-5AC2-4586-8385-FD456264C98A}" type="pres">
      <dgm:prSet presAssocID="{43DA4DEF-8C6D-4F71-82E4-EA8A709DF324}" presName="hierChild5" presStyleCnt="0"/>
      <dgm:spPr/>
    </dgm:pt>
    <dgm:pt modelId="{8DDF3BF9-4098-4682-A80A-3EFE73A01398}" type="pres">
      <dgm:prSet presAssocID="{A4EDC3EE-1D8A-48CD-BD72-F92BE7C279C4}" presName="Name37" presStyleLbl="parChTrans1D4" presStyleIdx="2" presStyleCnt="6"/>
      <dgm:spPr/>
    </dgm:pt>
    <dgm:pt modelId="{3B2C0D35-E1A1-4DB2-A7D8-C917C230BF57}" type="pres">
      <dgm:prSet presAssocID="{1FAED834-3BA8-4D28-9B86-64759EABBE4F}" presName="hierRoot2" presStyleCnt="0">
        <dgm:presLayoutVars>
          <dgm:hierBranch val="init"/>
        </dgm:presLayoutVars>
      </dgm:prSet>
      <dgm:spPr/>
    </dgm:pt>
    <dgm:pt modelId="{8B5299A0-BE1A-4944-9EC1-935498F63F31}" type="pres">
      <dgm:prSet presAssocID="{1FAED834-3BA8-4D28-9B86-64759EABBE4F}" presName="rootComposite" presStyleCnt="0"/>
      <dgm:spPr/>
    </dgm:pt>
    <dgm:pt modelId="{CD9ABD80-2D9A-4C28-A6C2-D9ECF5FEEA39}" type="pres">
      <dgm:prSet presAssocID="{1FAED834-3BA8-4D28-9B86-64759EABBE4F}" presName="rootText" presStyleLbl="node4" presStyleIdx="2" presStyleCnt="6">
        <dgm:presLayoutVars>
          <dgm:chPref val="3"/>
        </dgm:presLayoutVars>
      </dgm:prSet>
      <dgm:spPr/>
    </dgm:pt>
    <dgm:pt modelId="{4907C0D1-67AD-4F35-B1B2-511BD1F463E5}" type="pres">
      <dgm:prSet presAssocID="{1FAED834-3BA8-4D28-9B86-64759EABBE4F}" presName="rootConnector" presStyleLbl="node4" presStyleIdx="2" presStyleCnt="6"/>
      <dgm:spPr/>
    </dgm:pt>
    <dgm:pt modelId="{576CDABD-6DC6-4B6F-BE50-D1477E93462B}" type="pres">
      <dgm:prSet presAssocID="{1FAED834-3BA8-4D28-9B86-64759EABBE4F}" presName="hierChild4" presStyleCnt="0"/>
      <dgm:spPr/>
    </dgm:pt>
    <dgm:pt modelId="{C05DC7CE-1920-4008-9E0A-EE006AD6C0F0}" type="pres">
      <dgm:prSet presAssocID="{1FAED834-3BA8-4D28-9B86-64759EABBE4F}" presName="hierChild5" presStyleCnt="0"/>
      <dgm:spPr/>
    </dgm:pt>
    <dgm:pt modelId="{76CC486D-183E-4D71-A400-7454580DE566}" type="pres">
      <dgm:prSet presAssocID="{CEFC6DF5-93CF-4FBB-A828-90A94FB785E3}" presName="hierChild5" presStyleCnt="0"/>
      <dgm:spPr/>
    </dgm:pt>
    <dgm:pt modelId="{DCDA9769-41C1-D94A-AE24-8479B53F6EF7}" type="pres">
      <dgm:prSet presAssocID="{2A6D0B9E-C2CF-534D-8805-99D488A22D86}" presName="Name37" presStyleLbl="parChTrans1D3" presStyleIdx="1" presStyleCnt="2"/>
      <dgm:spPr/>
    </dgm:pt>
    <dgm:pt modelId="{87F2A754-EDF0-C144-A24E-C8517D1606CF}" type="pres">
      <dgm:prSet presAssocID="{D0D29340-CADD-BD4F-9FC6-417039DAC8FF}" presName="hierRoot2" presStyleCnt="0">
        <dgm:presLayoutVars>
          <dgm:hierBranch val="init"/>
        </dgm:presLayoutVars>
      </dgm:prSet>
      <dgm:spPr/>
    </dgm:pt>
    <dgm:pt modelId="{1EA02C52-4FA0-064F-8B47-99376A4DBA84}" type="pres">
      <dgm:prSet presAssocID="{D0D29340-CADD-BD4F-9FC6-417039DAC8FF}" presName="rootComposite" presStyleCnt="0"/>
      <dgm:spPr/>
    </dgm:pt>
    <dgm:pt modelId="{B31C15BB-5AF6-7143-AB16-EA4E00799BBE}" type="pres">
      <dgm:prSet presAssocID="{D0D29340-CADD-BD4F-9FC6-417039DAC8FF}" presName="rootText" presStyleLbl="node3" presStyleIdx="1" presStyleCnt="2" custScaleX="153212">
        <dgm:presLayoutVars>
          <dgm:chPref val="3"/>
        </dgm:presLayoutVars>
      </dgm:prSet>
      <dgm:spPr/>
    </dgm:pt>
    <dgm:pt modelId="{43158B78-4908-F846-A8D8-2D0866EB6073}" type="pres">
      <dgm:prSet presAssocID="{D0D29340-CADD-BD4F-9FC6-417039DAC8FF}" presName="rootConnector" presStyleLbl="node3" presStyleIdx="1" presStyleCnt="2"/>
      <dgm:spPr/>
    </dgm:pt>
    <dgm:pt modelId="{2A9E606F-5B45-BD45-9062-B9211FD9E6A5}" type="pres">
      <dgm:prSet presAssocID="{D0D29340-CADD-BD4F-9FC6-417039DAC8FF}" presName="hierChild4" presStyleCnt="0"/>
      <dgm:spPr/>
    </dgm:pt>
    <dgm:pt modelId="{372436FE-EC76-754A-AB45-E58B92C20A2D}" type="pres">
      <dgm:prSet presAssocID="{3887AE1F-E382-B344-AA77-9E0DD333BE26}" presName="Name37" presStyleLbl="parChTrans1D4" presStyleIdx="3" presStyleCnt="6"/>
      <dgm:spPr/>
    </dgm:pt>
    <dgm:pt modelId="{FC184579-D271-D04E-BACA-1D303C6E679B}" type="pres">
      <dgm:prSet presAssocID="{14B598D6-7362-AA42-9C0B-3C712A9555E6}" presName="hierRoot2" presStyleCnt="0">
        <dgm:presLayoutVars>
          <dgm:hierBranch val="init"/>
        </dgm:presLayoutVars>
      </dgm:prSet>
      <dgm:spPr/>
    </dgm:pt>
    <dgm:pt modelId="{AB86984D-F94C-1C4D-828E-B81FACA38EB6}" type="pres">
      <dgm:prSet presAssocID="{14B598D6-7362-AA42-9C0B-3C712A9555E6}" presName="rootComposite" presStyleCnt="0"/>
      <dgm:spPr/>
    </dgm:pt>
    <dgm:pt modelId="{A3805FB9-1DEF-CD4D-B96E-FFC2AF149469}" type="pres">
      <dgm:prSet presAssocID="{14B598D6-7362-AA42-9C0B-3C712A9555E6}" presName="rootText" presStyleLbl="node4" presStyleIdx="3" presStyleCnt="6">
        <dgm:presLayoutVars>
          <dgm:chPref val="3"/>
        </dgm:presLayoutVars>
      </dgm:prSet>
      <dgm:spPr/>
    </dgm:pt>
    <dgm:pt modelId="{9D63425D-66A2-C547-8FD1-8F6AD302CA31}" type="pres">
      <dgm:prSet presAssocID="{14B598D6-7362-AA42-9C0B-3C712A9555E6}" presName="rootConnector" presStyleLbl="node4" presStyleIdx="3" presStyleCnt="6"/>
      <dgm:spPr/>
    </dgm:pt>
    <dgm:pt modelId="{A751ED17-B585-AD40-B1EB-C65C93A00C0F}" type="pres">
      <dgm:prSet presAssocID="{14B598D6-7362-AA42-9C0B-3C712A9555E6}" presName="hierChild4" presStyleCnt="0"/>
      <dgm:spPr/>
    </dgm:pt>
    <dgm:pt modelId="{56C0FFE1-3DCF-054B-A23D-0A451344AE87}" type="pres">
      <dgm:prSet presAssocID="{14B598D6-7362-AA42-9C0B-3C712A9555E6}" presName="hierChild5" presStyleCnt="0"/>
      <dgm:spPr/>
    </dgm:pt>
    <dgm:pt modelId="{C1171C22-1EA3-724F-A97C-91BD74C4447A}" type="pres">
      <dgm:prSet presAssocID="{71A26BD0-9786-DF40-91B2-44F12540A946}" presName="Name37" presStyleLbl="parChTrans1D4" presStyleIdx="4" presStyleCnt="6"/>
      <dgm:spPr/>
    </dgm:pt>
    <dgm:pt modelId="{757A8BA3-CDC7-1D43-85E0-E6EBDEDB46E6}" type="pres">
      <dgm:prSet presAssocID="{86B49E95-39F7-2C4A-80C0-28E58777AA52}" presName="hierRoot2" presStyleCnt="0">
        <dgm:presLayoutVars>
          <dgm:hierBranch val="init"/>
        </dgm:presLayoutVars>
      </dgm:prSet>
      <dgm:spPr/>
    </dgm:pt>
    <dgm:pt modelId="{429C6173-E912-6444-962E-FDCB2691522A}" type="pres">
      <dgm:prSet presAssocID="{86B49E95-39F7-2C4A-80C0-28E58777AA52}" presName="rootComposite" presStyleCnt="0"/>
      <dgm:spPr/>
    </dgm:pt>
    <dgm:pt modelId="{E8069044-4EF4-3B49-9E9C-84E888040799}" type="pres">
      <dgm:prSet presAssocID="{86B49E95-39F7-2C4A-80C0-28E58777AA52}" presName="rootText" presStyleLbl="node4" presStyleIdx="4" presStyleCnt="6">
        <dgm:presLayoutVars>
          <dgm:chPref val="3"/>
        </dgm:presLayoutVars>
      </dgm:prSet>
      <dgm:spPr/>
    </dgm:pt>
    <dgm:pt modelId="{B1ADE875-984A-EF46-B2D6-CFF0F6DB55E5}" type="pres">
      <dgm:prSet presAssocID="{86B49E95-39F7-2C4A-80C0-28E58777AA52}" presName="rootConnector" presStyleLbl="node4" presStyleIdx="4" presStyleCnt="6"/>
      <dgm:spPr/>
    </dgm:pt>
    <dgm:pt modelId="{0278D5D7-9526-7549-810A-DEA6F59EEFFF}" type="pres">
      <dgm:prSet presAssocID="{86B49E95-39F7-2C4A-80C0-28E58777AA52}" presName="hierChild4" presStyleCnt="0"/>
      <dgm:spPr/>
    </dgm:pt>
    <dgm:pt modelId="{6257F352-448E-8C48-9D14-2E6B9AD746F7}" type="pres">
      <dgm:prSet presAssocID="{86B49E95-39F7-2C4A-80C0-28E58777AA52}" presName="hierChild5" presStyleCnt="0"/>
      <dgm:spPr/>
    </dgm:pt>
    <dgm:pt modelId="{5F4E10B8-9686-F34B-9036-307B36EE160C}" type="pres">
      <dgm:prSet presAssocID="{E3CFF8E6-84E4-D346-8CB3-2186468B2099}" presName="Name37" presStyleLbl="parChTrans1D4" presStyleIdx="5" presStyleCnt="6"/>
      <dgm:spPr/>
    </dgm:pt>
    <dgm:pt modelId="{AAD4B858-3207-2745-8D22-A3462482BD65}" type="pres">
      <dgm:prSet presAssocID="{F6B556CC-124A-7A43-A05D-52510C103E3F}" presName="hierRoot2" presStyleCnt="0">
        <dgm:presLayoutVars>
          <dgm:hierBranch val="init"/>
        </dgm:presLayoutVars>
      </dgm:prSet>
      <dgm:spPr/>
    </dgm:pt>
    <dgm:pt modelId="{0C7AC20C-A9D3-FF48-ABD4-4456E182C5CC}" type="pres">
      <dgm:prSet presAssocID="{F6B556CC-124A-7A43-A05D-52510C103E3F}" presName="rootComposite" presStyleCnt="0"/>
      <dgm:spPr/>
    </dgm:pt>
    <dgm:pt modelId="{1CAB5B9F-259D-2840-92B0-734B1C0AE798}" type="pres">
      <dgm:prSet presAssocID="{F6B556CC-124A-7A43-A05D-52510C103E3F}" presName="rootText" presStyleLbl="node4" presStyleIdx="5" presStyleCnt="6">
        <dgm:presLayoutVars>
          <dgm:chPref val="3"/>
        </dgm:presLayoutVars>
      </dgm:prSet>
      <dgm:spPr/>
    </dgm:pt>
    <dgm:pt modelId="{7C1763E6-010C-514B-95C8-4F334638CBEA}" type="pres">
      <dgm:prSet presAssocID="{F6B556CC-124A-7A43-A05D-52510C103E3F}" presName="rootConnector" presStyleLbl="node4" presStyleIdx="5" presStyleCnt="6"/>
      <dgm:spPr/>
    </dgm:pt>
    <dgm:pt modelId="{A6248B0B-7BAA-1648-B6FC-0EBD1F1D2B95}" type="pres">
      <dgm:prSet presAssocID="{F6B556CC-124A-7A43-A05D-52510C103E3F}" presName="hierChild4" presStyleCnt="0"/>
      <dgm:spPr/>
    </dgm:pt>
    <dgm:pt modelId="{51CDE50E-EAB4-D440-B01A-454D53F3AE24}" type="pres">
      <dgm:prSet presAssocID="{F6B556CC-124A-7A43-A05D-52510C103E3F}" presName="hierChild5" presStyleCnt="0"/>
      <dgm:spPr/>
    </dgm:pt>
    <dgm:pt modelId="{413673F6-4C1C-2E48-A85C-D4E3515B8547}" type="pres">
      <dgm:prSet presAssocID="{D0D29340-CADD-BD4F-9FC6-417039DAC8FF}" presName="hierChild5" presStyleCnt="0"/>
      <dgm:spPr/>
    </dgm:pt>
    <dgm:pt modelId="{30BDB1CF-535F-4D0C-8C0B-DE068211B100}" type="pres">
      <dgm:prSet presAssocID="{8491D2D4-818A-4E83-B24F-0C6568864C75}" presName="hierChild5" presStyleCnt="0"/>
      <dgm:spPr/>
    </dgm:pt>
    <dgm:pt modelId="{1D222AC9-F862-4C12-A6CC-6A83C3A1C292}" type="pres">
      <dgm:prSet presAssocID="{0DCE7960-597F-46AD-8ED5-CFCC12791E6E}" presName="hierChild3" presStyleCnt="0"/>
      <dgm:spPr/>
    </dgm:pt>
    <dgm:pt modelId="{662E0C33-8CC5-433B-8A64-8FB408C31884}" type="pres">
      <dgm:prSet presAssocID="{B5BD13B5-409D-48B6-9033-60B30E57DFAA}" presName="Name111" presStyleLbl="parChTrans1D2" presStyleIdx="1" presStyleCnt="2"/>
      <dgm:spPr/>
    </dgm:pt>
    <dgm:pt modelId="{40CEE8FC-006E-4271-9E74-D532CC005695}" type="pres">
      <dgm:prSet presAssocID="{DC478638-5139-42B5-B551-03D3AC03C9E2}" presName="hierRoot3" presStyleCnt="0">
        <dgm:presLayoutVars>
          <dgm:hierBranch val="init"/>
        </dgm:presLayoutVars>
      </dgm:prSet>
      <dgm:spPr/>
    </dgm:pt>
    <dgm:pt modelId="{DE3CFD8D-E794-4D8F-BB64-FD6FBF76EA45}" type="pres">
      <dgm:prSet presAssocID="{DC478638-5139-42B5-B551-03D3AC03C9E2}" presName="rootComposite3" presStyleCnt="0"/>
      <dgm:spPr/>
    </dgm:pt>
    <dgm:pt modelId="{D1FB96E1-6B4B-4072-8A05-38B704FFB1ED}" type="pres">
      <dgm:prSet presAssocID="{DC478638-5139-42B5-B551-03D3AC03C9E2}" presName="rootText3" presStyleLbl="asst1" presStyleIdx="0" presStyleCnt="1" custScaleX="144122">
        <dgm:presLayoutVars>
          <dgm:chPref val="3"/>
        </dgm:presLayoutVars>
      </dgm:prSet>
      <dgm:spPr/>
    </dgm:pt>
    <dgm:pt modelId="{E8D6DD1A-4373-466F-9230-6C421B0A0F46}" type="pres">
      <dgm:prSet presAssocID="{DC478638-5139-42B5-B551-03D3AC03C9E2}" presName="rootConnector3" presStyleLbl="asst1" presStyleIdx="0" presStyleCnt="1"/>
      <dgm:spPr/>
    </dgm:pt>
    <dgm:pt modelId="{DEFA5F12-A084-4162-A2C9-2D8F21174BC6}" type="pres">
      <dgm:prSet presAssocID="{DC478638-5139-42B5-B551-03D3AC03C9E2}" presName="hierChild6" presStyleCnt="0"/>
      <dgm:spPr/>
    </dgm:pt>
    <dgm:pt modelId="{0925743A-1FDF-471E-A388-36DC4D36F93C}" type="pres">
      <dgm:prSet presAssocID="{DC478638-5139-42B5-B551-03D3AC03C9E2}" presName="hierChild7" presStyleCnt="0"/>
      <dgm:spPr/>
    </dgm:pt>
  </dgm:ptLst>
  <dgm:cxnLst>
    <dgm:cxn modelId="{D7E08E06-6767-419E-8AC1-FD879D1849DD}" type="presOf" srcId="{BFC798B9-28A1-4E37-B0DA-652726806409}" destId="{D7905582-329D-41C3-853C-926A3D688583}" srcOrd="0" destOrd="0" presId="urn:microsoft.com/office/officeart/2005/8/layout/orgChart1"/>
    <dgm:cxn modelId="{6B9F4409-AE6B-4FBC-AF5A-A8A4D3265341}" type="presOf" srcId="{CEFC6DF5-93CF-4FBB-A828-90A94FB785E3}" destId="{AA769DEE-5296-4C97-B6B8-06453535EB66}" srcOrd="1" destOrd="0" presId="urn:microsoft.com/office/officeart/2005/8/layout/orgChart1"/>
    <dgm:cxn modelId="{38F0020B-FE0B-4693-9AE5-15D16BA0B9FB}" type="presOf" srcId="{1FAED834-3BA8-4D28-9B86-64759EABBE4F}" destId="{4907C0D1-67AD-4F35-B1B2-511BD1F463E5}" srcOrd="1" destOrd="0" presId="urn:microsoft.com/office/officeart/2005/8/layout/orgChart1"/>
    <dgm:cxn modelId="{C6D4B812-4DE1-419E-8742-CA7E05B003A6}" type="presOf" srcId="{F6B556CC-124A-7A43-A05D-52510C103E3F}" destId="{1CAB5B9F-259D-2840-92B0-734B1C0AE798}" srcOrd="0" destOrd="0" presId="urn:microsoft.com/office/officeart/2005/8/layout/orgChart1"/>
    <dgm:cxn modelId="{81B99D17-209F-435A-B5B6-F774BD6C9F29}" type="presOf" srcId="{F86FFDA9-61D3-4269-92E7-6A0414589A90}" destId="{E7B98701-1F08-4CF7-8C49-8595C9BD0A4A}" srcOrd="0" destOrd="0" presId="urn:microsoft.com/office/officeart/2005/8/layout/orgChart1"/>
    <dgm:cxn modelId="{A3AD8A19-5A21-429A-BC8C-3F15CB6DCE11}" srcId="{CEFC6DF5-93CF-4FBB-A828-90A94FB785E3}" destId="{1FAED834-3BA8-4D28-9B86-64759EABBE4F}" srcOrd="2" destOrd="0" parTransId="{A4EDC3EE-1D8A-48CD-BD72-F92BE7C279C4}" sibTransId="{26904D5B-AEA7-4736-A07B-80C1796B9559}"/>
    <dgm:cxn modelId="{83DB0631-6567-42B9-9A27-5B5741448D9C}" srcId="{8491D2D4-818A-4E83-B24F-0C6568864C75}" destId="{CEFC6DF5-93CF-4FBB-A828-90A94FB785E3}" srcOrd="0" destOrd="0" parTransId="{A31A03F1-5C42-4A56-BD03-C42178E2E64E}" sibTransId="{1FD81680-A7AE-44FE-A3D9-F2161AC66A13}"/>
    <dgm:cxn modelId="{7EC61A43-9D22-4DFA-9E9A-8F2DDDDECCC3}" type="presOf" srcId="{1FAED834-3BA8-4D28-9B86-64759EABBE4F}" destId="{CD9ABD80-2D9A-4C28-A6C2-D9ECF5FEEA39}" srcOrd="0" destOrd="0" presId="urn:microsoft.com/office/officeart/2005/8/layout/orgChart1"/>
    <dgm:cxn modelId="{5358CB45-759F-45FA-9AB9-68765FD30CEA}" type="presOf" srcId="{B420B2C9-7CC0-4351-A2E0-8631BEEC709B}" destId="{627CEED9-AA15-4022-A628-237D6A3FA191}" srcOrd="0" destOrd="0" presId="urn:microsoft.com/office/officeart/2005/8/layout/orgChart1"/>
    <dgm:cxn modelId="{47FCBF4D-E896-4E2D-8FFD-7EC30360470F}" type="presOf" srcId="{34090270-E98A-466B-BC0B-116A62C4DCAD}" destId="{9995C096-3D78-4749-865E-DD7C01DABA78}" srcOrd="0" destOrd="0" presId="urn:microsoft.com/office/officeart/2005/8/layout/orgChart1"/>
    <dgm:cxn modelId="{5388E04D-E587-418D-85BD-C9836A39D38E}" srcId="{CEFC6DF5-93CF-4FBB-A828-90A94FB785E3}" destId="{43DA4DEF-8C6D-4F71-82E4-EA8A709DF324}" srcOrd="1" destOrd="0" parTransId="{B420B2C9-7CC0-4351-A2E0-8631BEEC709B}" sibTransId="{4BF617AA-8A4D-4CAE-BD02-5D2FE6FF68FA}"/>
    <dgm:cxn modelId="{B4CA295A-BA7F-410A-9D0A-ED234E4C3BB2}" type="presOf" srcId="{3887AE1F-E382-B344-AA77-9E0DD333BE26}" destId="{372436FE-EC76-754A-AB45-E58B92C20A2D}" srcOrd="0" destOrd="0" presId="urn:microsoft.com/office/officeart/2005/8/layout/orgChart1"/>
    <dgm:cxn modelId="{4CDAA95E-DB2C-E346-97A7-086D1FE8A501}" srcId="{D0D29340-CADD-BD4F-9FC6-417039DAC8FF}" destId="{14B598D6-7362-AA42-9C0B-3C712A9555E6}" srcOrd="0" destOrd="0" parTransId="{3887AE1F-E382-B344-AA77-9E0DD333BE26}" sibTransId="{CC63DAC1-342E-BD40-BE2C-9C5611989450}"/>
    <dgm:cxn modelId="{2D459660-E116-48E8-9BB7-141B8F3A757E}" type="presOf" srcId="{D0D29340-CADD-BD4F-9FC6-417039DAC8FF}" destId="{43158B78-4908-F846-A8D8-2D0866EB6073}" srcOrd="1" destOrd="0" presId="urn:microsoft.com/office/officeart/2005/8/layout/orgChart1"/>
    <dgm:cxn modelId="{FC1EDE6B-A067-4504-9B90-B09033FBF75E}" type="presOf" srcId="{DC478638-5139-42B5-B551-03D3AC03C9E2}" destId="{D1FB96E1-6B4B-4072-8A05-38B704FFB1ED}" srcOrd="0" destOrd="0" presId="urn:microsoft.com/office/officeart/2005/8/layout/orgChart1"/>
    <dgm:cxn modelId="{AE7ECD6F-343E-4090-B049-18A5711E35EE}" srcId="{CEFC6DF5-93CF-4FBB-A828-90A94FB785E3}" destId="{34090270-E98A-466B-BC0B-116A62C4DCAD}" srcOrd="0" destOrd="0" parTransId="{F86FFDA9-61D3-4269-92E7-6A0414589A90}" sibTransId="{F1030798-1FC7-461F-98D6-D27C29746B1B}"/>
    <dgm:cxn modelId="{6467AA72-AF58-42FC-8D49-F5816BF57E5E}" type="presOf" srcId="{FA520B55-EDD9-462D-8FDE-2688863BC324}" destId="{9F46A39C-E419-41C7-B69D-F9B4ED88BBD6}" srcOrd="0" destOrd="0" presId="urn:microsoft.com/office/officeart/2005/8/layout/orgChart1"/>
    <dgm:cxn modelId="{7C6E4273-3B0D-C044-9B8A-7943F0CE9A4D}" srcId="{D0D29340-CADD-BD4F-9FC6-417039DAC8FF}" destId="{F6B556CC-124A-7A43-A05D-52510C103E3F}" srcOrd="2" destOrd="0" parTransId="{E3CFF8E6-84E4-D346-8CB3-2186468B2099}" sibTransId="{792F134E-E0EB-ED41-9684-9E039242EFDE}"/>
    <dgm:cxn modelId="{0D87DB77-777E-4BEE-9D5D-A10C9A7BCE12}" srcId="{FA520B55-EDD9-462D-8FDE-2688863BC324}" destId="{0DCE7960-597F-46AD-8ED5-CFCC12791E6E}" srcOrd="0" destOrd="0" parTransId="{78C40072-EBB0-4759-A274-41802D2B8024}" sibTransId="{6429E906-2736-493E-B4F6-E9EB6F82413E}"/>
    <dgm:cxn modelId="{60712885-779F-48F4-B075-B1B5AA691728}" type="presOf" srcId="{8491D2D4-818A-4E83-B24F-0C6568864C75}" destId="{9F4DABBC-B158-40AA-B54E-8303D4A3D75A}" srcOrd="1" destOrd="0" presId="urn:microsoft.com/office/officeart/2005/8/layout/orgChart1"/>
    <dgm:cxn modelId="{7A996886-733F-481B-AE92-0DB3FF6A9C66}" type="presOf" srcId="{0DCE7960-597F-46AD-8ED5-CFCC12791E6E}" destId="{812547AC-14C8-4F3F-B4AE-928D6CD81611}" srcOrd="1" destOrd="0" presId="urn:microsoft.com/office/officeart/2005/8/layout/orgChart1"/>
    <dgm:cxn modelId="{93F6AC86-8B6D-45BA-B155-D8A3BEE5CC09}" type="presOf" srcId="{B5BD13B5-409D-48B6-9033-60B30E57DFAA}" destId="{662E0C33-8CC5-433B-8A64-8FB408C31884}" srcOrd="0" destOrd="0" presId="urn:microsoft.com/office/officeart/2005/8/layout/orgChart1"/>
    <dgm:cxn modelId="{B9729487-CA7C-4C9E-809B-A3022DB895C5}" type="presOf" srcId="{43DA4DEF-8C6D-4F71-82E4-EA8A709DF324}" destId="{05EE8D33-04BB-4DEF-A9F7-5B6C81048F84}" srcOrd="0" destOrd="0" presId="urn:microsoft.com/office/officeart/2005/8/layout/orgChart1"/>
    <dgm:cxn modelId="{85735289-F080-4712-A50D-38D0FC51143D}" type="presOf" srcId="{86B49E95-39F7-2C4A-80C0-28E58777AA52}" destId="{E8069044-4EF4-3B49-9E9C-84E888040799}" srcOrd="0" destOrd="0" presId="urn:microsoft.com/office/officeart/2005/8/layout/orgChart1"/>
    <dgm:cxn modelId="{D437708C-9FDD-4884-90BD-D7EFF86F79A8}" type="presOf" srcId="{34090270-E98A-466B-BC0B-116A62C4DCAD}" destId="{A24DC7B4-9B53-4ED6-B711-AB01A4A61208}" srcOrd="1" destOrd="0" presId="urn:microsoft.com/office/officeart/2005/8/layout/orgChart1"/>
    <dgm:cxn modelId="{4C3EB48D-D22C-486C-8A8A-4CC9DB136B7B}" type="presOf" srcId="{A4EDC3EE-1D8A-48CD-BD72-F92BE7C279C4}" destId="{8DDF3BF9-4098-4682-A80A-3EFE73A01398}" srcOrd="0" destOrd="0" presId="urn:microsoft.com/office/officeart/2005/8/layout/orgChart1"/>
    <dgm:cxn modelId="{7863D18F-3DEF-434F-B0D1-AA727A421F12}" type="presOf" srcId="{D0D29340-CADD-BD4F-9FC6-417039DAC8FF}" destId="{B31C15BB-5AF6-7143-AB16-EA4E00799BBE}" srcOrd="0" destOrd="0" presId="urn:microsoft.com/office/officeart/2005/8/layout/orgChart1"/>
    <dgm:cxn modelId="{EF5EC495-440D-4DBE-9545-D11B431C8213}" type="presOf" srcId="{0DCE7960-597F-46AD-8ED5-CFCC12791E6E}" destId="{E281975D-8993-4A81-B9A3-D6E83F5E5287}" srcOrd="0" destOrd="0" presId="urn:microsoft.com/office/officeart/2005/8/layout/orgChart1"/>
    <dgm:cxn modelId="{43B48996-3081-4961-A780-105D8AFB6286}" type="presOf" srcId="{43DA4DEF-8C6D-4F71-82E4-EA8A709DF324}" destId="{9E458FDA-A642-4ECC-9B96-6748755D9531}" srcOrd="1" destOrd="0" presId="urn:microsoft.com/office/officeart/2005/8/layout/orgChart1"/>
    <dgm:cxn modelId="{2C67AB97-E15E-4056-A2B4-B0431FA932C7}" type="presOf" srcId="{E3CFF8E6-84E4-D346-8CB3-2186468B2099}" destId="{5F4E10B8-9686-F34B-9036-307B36EE160C}" srcOrd="0" destOrd="0" presId="urn:microsoft.com/office/officeart/2005/8/layout/orgChart1"/>
    <dgm:cxn modelId="{C8F9A09D-7C82-4394-BAED-AE43931F92BC}" type="presOf" srcId="{A31A03F1-5C42-4A56-BD03-C42178E2E64E}" destId="{72B5D07B-022B-4A04-B1C9-EF050368F0B4}" srcOrd="0" destOrd="0" presId="urn:microsoft.com/office/officeart/2005/8/layout/orgChart1"/>
    <dgm:cxn modelId="{320CB69E-D28C-4FDD-AA42-81C194DA7E9B}" type="presOf" srcId="{CEFC6DF5-93CF-4FBB-A828-90A94FB785E3}" destId="{575550E4-2FFB-4790-A774-C714F9A6E6CA}" srcOrd="0" destOrd="0" presId="urn:microsoft.com/office/officeart/2005/8/layout/orgChart1"/>
    <dgm:cxn modelId="{DC489EA2-5B7C-4644-B708-FB5195294149}" srcId="{D0D29340-CADD-BD4F-9FC6-417039DAC8FF}" destId="{86B49E95-39F7-2C4A-80C0-28E58777AA52}" srcOrd="1" destOrd="0" parTransId="{71A26BD0-9786-DF40-91B2-44F12540A946}" sibTransId="{A4AE6BBA-22A0-2E4F-A815-99ECAC569E69}"/>
    <dgm:cxn modelId="{E2E231AA-28D5-4C06-B51D-71065E015231}" type="presOf" srcId="{14B598D6-7362-AA42-9C0B-3C712A9555E6}" destId="{9D63425D-66A2-C547-8FD1-8F6AD302CA31}" srcOrd="1" destOrd="0" presId="urn:microsoft.com/office/officeart/2005/8/layout/orgChart1"/>
    <dgm:cxn modelId="{EE87C7AE-E92B-4965-8B61-542EBD20DD30}" type="presOf" srcId="{86B49E95-39F7-2C4A-80C0-28E58777AA52}" destId="{B1ADE875-984A-EF46-B2D6-CFF0F6DB55E5}" srcOrd="1" destOrd="0" presId="urn:microsoft.com/office/officeart/2005/8/layout/orgChart1"/>
    <dgm:cxn modelId="{AF7C73AF-C31C-4ED1-A4D6-0F701347D860}" srcId="{0DCE7960-597F-46AD-8ED5-CFCC12791E6E}" destId="{8491D2D4-818A-4E83-B24F-0C6568864C75}" srcOrd="0" destOrd="0" parTransId="{BFC798B9-28A1-4E37-B0DA-652726806409}" sibTransId="{09EA510B-CBD6-4638-A617-E5766A15C606}"/>
    <dgm:cxn modelId="{0B3A20B0-6917-4D30-BDA3-08377136B5A9}" type="presOf" srcId="{8491D2D4-818A-4E83-B24F-0C6568864C75}" destId="{CE185101-A5EB-475E-BEA6-07F4D9637B14}" srcOrd="0" destOrd="0" presId="urn:microsoft.com/office/officeart/2005/8/layout/orgChart1"/>
    <dgm:cxn modelId="{47B1F5B4-CF02-6A47-9A42-5F0C0D572CEE}" srcId="{8491D2D4-818A-4E83-B24F-0C6568864C75}" destId="{D0D29340-CADD-BD4F-9FC6-417039DAC8FF}" srcOrd="1" destOrd="0" parTransId="{2A6D0B9E-C2CF-534D-8805-99D488A22D86}" sibTransId="{CF3914CE-B728-E644-A551-22D34F788C34}"/>
    <dgm:cxn modelId="{0AF264B7-FDE6-42B1-8E38-01595E4FABA6}" srcId="{0DCE7960-597F-46AD-8ED5-CFCC12791E6E}" destId="{DC478638-5139-42B5-B551-03D3AC03C9E2}" srcOrd="1" destOrd="0" parTransId="{B5BD13B5-409D-48B6-9033-60B30E57DFAA}" sibTransId="{702E0125-EA7E-42F0-8CA1-5459BBE92A8E}"/>
    <dgm:cxn modelId="{71D170B9-4A32-463E-9F96-BB6025AA7A1E}" type="presOf" srcId="{2A6D0B9E-C2CF-534D-8805-99D488A22D86}" destId="{DCDA9769-41C1-D94A-AE24-8479B53F6EF7}" srcOrd="0" destOrd="0" presId="urn:microsoft.com/office/officeart/2005/8/layout/orgChart1"/>
    <dgm:cxn modelId="{3AC8CBBE-AB76-43CC-8329-77FB6001ADFD}" type="presOf" srcId="{71A26BD0-9786-DF40-91B2-44F12540A946}" destId="{C1171C22-1EA3-724F-A97C-91BD74C4447A}" srcOrd="0" destOrd="0" presId="urn:microsoft.com/office/officeart/2005/8/layout/orgChart1"/>
    <dgm:cxn modelId="{5ACE5EC0-3CCD-4261-B20D-70AE643CDA8B}" type="presOf" srcId="{DC478638-5139-42B5-B551-03D3AC03C9E2}" destId="{E8D6DD1A-4373-466F-9230-6C421B0A0F46}" srcOrd="1" destOrd="0" presId="urn:microsoft.com/office/officeart/2005/8/layout/orgChart1"/>
    <dgm:cxn modelId="{8D1CF3CB-7D10-4C5C-9AD9-EE3699D9A739}" type="presOf" srcId="{F6B556CC-124A-7A43-A05D-52510C103E3F}" destId="{7C1763E6-010C-514B-95C8-4F334638CBEA}" srcOrd="1" destOrd="0" presId="urn:microsoft.com/office/officeart/2005/8/layout/orgChart1"/>
    <dgm:cxn modelId="{1087B6DA-F581-4CA8-A1B6-800E24604148}" type="presOf" srcId="{14B598D6-7362-AA42-9C0B-3C712A9555E6}" destId="{A3805FB9-1DEF-CD4D-B96E-FFC2AF149469}" srcOrd="0" destOrd="0" presId="urn:microsoft.com/office/officeart/2005/8/layout/orgChart1"/>
    <dgm:cxn modelId="{567F1A30-EA83-4826-8D71-47408EECE1B3}" type="presParOf" srcId="{9F46A39C-E419-41C7-B69D-F9B4ED88BBD6}" destId="{4D852A12-2975-410F-87FE-D06BFBC1DA49}" srcOrd="0" destOrd="0" presId="urn:microsoft.com/office/officeart/2005/8/layout/orgChart1"/>
    <dgm:cxn modelId="{B92EF758-60D4-4509-A047-0E441C67CCA6}" type="presParOf" srcId="{4D852A12-2975-410F-87FE-D06BFBC1DA49}" destId="{D384FBCC-349E-4659-87ED-70E1CE9AC928}" srcOrd="0" destOrd="0" presId="urn:microsoft.com/office/officeart/2005/8/layout/orgChart1"/>
    <dgm:cxn modelId="{8F724887-9464-440B-B90F-218BFDB67382}" type="presParOf" srcId="{D384FBCC-349E-4659-87ED-70E1CE9AC928}" destId="{E281975D-8993-4A81-B9A3-D6E83F5E5287}" srcOrd="0" destOrd="0" presId="urn:microsoft.com/office/officeart/2005/8/layout/orgChart1"/>
    <dgm:cxn modelId="{AE085D78-CD48-4EDD-997F-E7FCB667E759}" type="presParOf" srcId="{D384FBCC-349E-4659-87ED-70E1CE9AC928}" destId="{812547AC-14C8-4F3F-B4AE-928D6CD81611}" srcOrd="1" destOrd="0" presId="urn:microsoft.com/office/officeart/2005/8/layout/orgChart1"/>
    <dgm:cxn modelId="{8CCA4854-097A-4924-ABE0-7CADE6ADE940}" type="presParOf" srcId="{4D852A12-2975-410F-87FE-D06BFBC1DA49}" destId="{650EA150-B230-4F7B-9C5D-9BA35456DD31}" srcOrd="1" destOrd="0" presId="urn:microsoft.com/office/officeart/2005/8/layout/orgChart1"/>
    <dgm:cxn modelId="{046D3EBE-CFD6-4DDB-98EA-AFC9A5AEEACC}" type="presParOf" srcId="{650EA150-B230-4F7B-9C5D-9BA35456DD31}" destId="{D7905582-329D-41C3-853C-926A3D688583}" srcOrd="0" destOrd="0" presId="urn:microsoft.com/office/officeart/2005/8/layout/orgChart1"/>
    <dgm:cxn modelId="{F169B3DB-F86D-4ADB-875D-6F8C8907558E}" type="presParOf" srcId="{650EA150-B230-4F7B-9C5D-9BA35456DD31}" destId="{11BB5F4A-E735-43A4-805F-3B29BC277B94}" srcOrd="1" destOrd="0" presId="urn:microsoft.com/office/officeart/2005/8/layout/orgChart1"/>
    <dgm:cxn modelId="{37AB9448-A238-49C5-93BD-215DB127C2B8}" type="presParOf" srcId="{11BB5F4A-E735-43A4-805F-3B29BC277B94}" destId="{F048FDB2-7DD5-4254-80AB-C8CF326D460D}" srcOrd="0" destOrd="0" presId="urn:microsoft.com/office/officeart/2005/8/layout/orgChart1"/>
    <dgm:cxn modelId="{74B4507B-B1B6-4253-9B6B-EC48A605B606}" type="presParOf" srcId="{F048FDB2-7DD5-4254-80AB-C8CF326D460D}" destId="{CE185101-A5EB-475E-BEA6-07F4D9637B14}" srcOrd="0" destOrd="0" presId="urn:microsoft.com/office/officeart/2005/8/layout/orgChart1"/>
    <dgm:cxn modelId="{15C3D599-ADCF-405F-82EC-B689B4C60B3F}" type="presParOf" srcId="{F048FDB2-7DD5-4254-80AB-C8CF326D460D}" destId="{9F4DABBC-B158-40AA-B54E-8303D4A3D75A}" srcOrd="1" destOrd="0" presId="urn:microsoft.com/office/officeart/2005/8/layout/orgChart1"/>
    <dgm:cxn modelId="{41B6696A-CA2F-49FF-B664-BCFF2BBA78F8}" type="presParOf" srcId="{11BB5F4A-E735-43A4-805F-3B29BC277B94}" destId="{ABC4CA7E-C33A-44F9-A3AE-D72E50EA173E}" srcOrd="1" destOrd="0" presId="urn:microsoft.com/office/officeart/2005/8/layout/orgChart1"/>
    <dgm:cxn modelId="{D24CF5FF-634F-4D83-9263-5C74544EA5D9}" type="presParOf" srcId="{ABC4CA7E-C33A-44F9-A3AE-D72E50EA173E}" destId="{72B5D07B-022B-4A04-B1C9-EF050368F0B4}" srcOrd="0" destOrd="0" presId="urn:microsoft.com/office/officeart/2005/8/layout/orgChart1"/>
    <dgm:cxn modelId="{801FFE01-EE8C-496D-B15E-6471A5DE4451}" type="presParOf" srcId="{ABC4CA7E-C33A-44F9-A3AE-D72E50EA173E}" destId="{1A783ABF-C854-4B8A-8B53-F45374684151}" srcOrd="1" destOrd="0" presId="urn:microsoft.com/office/officeart/2005/8/layout/orgChart1"/>
    <dgm:cxn modelId="{DC5548C1-75F0-49E7-9947-A4FC9E3D25C1}" type="presParOf" srcId="{1A783ABF-C854-4B8A-8B53-F45374684151}" destId="{1025151F-B933-45CA-B626-17A21ABA99E5}" srcOrd="0" destOrd="0" presId="urn:microsoft.com/office/officeart/2005/8/layout/orgChart1"/>
    <dgm:cxn modelId="{12EFC653-7683-4165-80DB-B6BFDB058058}" type="presParOf" srcId="{1025151F-B933-45CA-B626-17A21ABA99E5}" destId="{575550E4-2FFB-4790-A774-C714F9A6E6CA}" srcOrd="0" destOrd="0" presId="urn:microsoft.com/office/officeart/2005/8/layout/orgChart1"/>
    <dgm:cxn modelId="{8B225444-A1FF-423B-9F4C-BB51FD4A4088}" type="presParOf" srcId="{1025151F-B933-45CA-B626-17A21ABA99E5}" destId="{AA769DEE-5296-4C97-B6B8-06453535EB66}" srcOrd="1" destOrd="0" presId="urn:microsoft.com/office/officeart/2005/8/layout/orgChart1"/>
    <dgm:cxn modelId="{DD8D03D8-B6B2-4992-B5E1-FFC9F41F9852}" type="presParOf" srcId="{1A783ABF-C854-4B8A-8B53-F45374684151}" destId="{CA945F46-C63C-433C-9BF8-E1C47B6B9803}" srcOrd="1" destOrd="0" presId="urn:microsoft.com/office/officeart/2005/8/layout/orgChart1"/>
    <dgm:cxn modelId="{FDF03F92-3F73-4584-B049-B36C3D038654}" type="presParOf" srcId="{CA945F46-C63C-433C-9BF8-E1C47B6B9803}" destId="{E7B98701-1F08-4CF7-8C49-8595C9BD0A4A}" srcOrd="0" destOrd="0" presId="urn:microsoft.com/office/officeart/2005/8/layout/orgChart1"/>
    <dgm:cxn modelId="{B6C8AB31-062A-4F41-8B77-641EB93AA15A}" type="presParOf" srcId="{CA945F46-C63C-433C-9BF8-E1C47B6B9803}" destId="{A10863D4-47CE-477F-9476-98A178248647}" srcOrd="1" destOrd="0" presId="urn:microsoft.com/office/officeart/2005/8/layout/orgChart1"/>
    <dgm:cxn modelId="{BAF79447-B702-4CA0-AED6-8F46716F4F17}" type="presParOf" srcId="{A10863D4-47CE-477F-9476-98A178248647}" destId="{8E6C6806-F9E8-4BE8-84DD-2DC3019D7A06}" srcOrd="0" destOrd="0" presId="urn:microsoft.com/office/officeart/2005/8/layout/orgChart1"/>
    <dgm:cxn modelId="{87D84B74-DDF6-4A93-B889-A2B5C3847CE3}" type="presParOf" srcId="{8E6C6806-F9E8-4BE8-84DD-2DC3019D7A06}" destId="{9995C096-3D78-4749-865E-DD7C01DABA78}" srcOrd="0" destOrd="0" presId="urn:microsoft.com/office/officeart/2005/8/layout/orgChart1"/>
    <dgm:cxn modelId="{7856C99D-D638-4C8E-8A59-029E0B1B6795}" type="presParOf" srcId="{8E6C6806-F9E8-4BE8-84DD-2DC3019D7A06}" destId="{A24DC7B4-9B53-4ED6-B711-AB01A4A61208}" srcOrd="1" destOrd="0" presId="urn:microsoft.com/office/officeart/2005/8/layout/orgChart1"/>
    <dgm:cxn modelId="{19E118D6-9127-4AFE-801E-351D6957FEF4}" type="presParOf" srcId="{A10863D4-47CE-477F-9476-98A178248647}" destId="{6DCCB1E6-580C-4C82-9618-B614BEB00EAB}" srcOrd="1" destOrd="0" presId="urn:microsoft.com/office/officeart/2005/8/layout/orgChart1"/>
    <dgm:cxn modelId="{9DEFFC5A-E88D-4929-BCBD-10B198636CC6}" type="presParOf" srcId="{A10863D4-47CE-477F-9476-98A178248647}" destId="{E8CD649B-72F7-496A-9F00-E7B740776BC5}" srcOrd="2" destOrd="0" presId="urn:microsoft.com/office/officeart/2005/8/layout/orgChart1"/>
    <dgm:cxn modelId="{DCFE7FD6-EAF4-426A-8912-2708FCB44504}" type="presParOf" srcId="{CA945F46-C63C-433C-9BF8-E1C47B6B9803}" destId="{627CEED9-AA15-4022-A628-237D6A3FA191}" srcOrd="2" destOrd="0" presId="urn:microsoft.com/office/officeart/2005/8/layout/orgChart1"/>
    <dgm:cxn modelId="{B82EC621-DA80-440B-B04D-6A3DBF2EB92A}" type="presParOf" srcId="{CA945F46-C63C-433C-9BF8-E1C47B6B9803}" destId="{3D6BCE74-C51F-424E-A58E-F262BC74941B}" srcOrd="3" destOrd="0" presId="urn:microsoft.com/office/officeart/2005/8/layout/orgChart1"/>
    <dgm:cxn modelId="{2DC83287-6184-42DD-A926-D517C9DBB7DB}" type="presParOf" srcId="{3D6BCE74-C51F-424E-A58E-F262BC74941B}" destId="{2C269B6E-09BD-4215-8FE7-93BD545CEFA2}" srcOrd="0" destOrd="0" presId="urn:microsoft.com/office/officeart/2005/8/layout/orgChart1"/>
    <dgm:cxn modelId="{BE40D8C3-C070-41DB-AED2-3D1C9F78E3C9}" type="presParOf" srcId="{2C269B6E-09BD-4215-8FE7-93BD545CEFA2}" destId="{05EE8D33-04BB-4DEF-A9F7-5B6C81048F84}" srcOrd="0" destOrd="0" presId="urn:microsoft.com/office/officeart/2005/8/layout/orgChart1"/>
    <dgm:cxn modelId="{8A7B1D01-D86C-402F-A71C-8F48C25D5AA5}" type="presParOf" srcId="{2C269B6E-09BD-4215-8FE7-93BD545CEFA2}" destId="{9E458FDA-A642-4ECC-9B96-6748755D9531}" srcOrd="1" destOrd="0" presId="urn:microsoft.com/office/officeart/2005/8/layout/orgChart1"/>
    <dgm:cxn modelId="{CA1DD9E4-742D-44B3-8E1B-68B43CE812B3}" type="presParOf" srcId="{3D6BCE74-C51F-424E-A58E-F262BC74941B}" destId="{661CA7F1-F222-4E4B-AFD4-81D65534E0D1}" srcOrd="1" destOrd="0" presId="urn:microsoft.com/office/officeart/2005/8/layout/orgChart1"/>
    <dgm:cxn modelId="{A81193F0-3C53-4E4D-8C40-3D5DF4710E51}" type="presParOf" srcId="{3D6BCE74-C51F-424E-A58E-F262BC74941B}" destId="{3AA7B274-5AC2-4586-8385-FD456264C98A}" srcOrd="2" destOrd="0" presId="urn:microsoft.com/office/officeart/2005/8/layout/orgChart1"/>
    <dgm:cxn modelId="{23CF6CFC-884C-4958-B8B2-25172A54687B}" type="presParOf" srcId="{CA945F46-C63C-433C-9BF8-E1C47B6B9803}" destId="{8DDF3BF9-4098-4682-A80A-3EFE73A01398}" srcOrd="4" destOrd="0" presId="urn:microsoft.com/office/officeart/2005/8/layout/orgChart1"/>
    <dgm:cxn modelId="{0A7E81FF-FA89-420C-8E93-928836C385EE}" type="presParOf" srcId="{CA945F46-C63C-433C-9BF8-E1C47B6B9803}" destId="{3B2C0D35-E1A1-4DB2-A7D8-C917C230BF57}" srcOrd="5" destOrd="0" presId="urn:microsoft.com/office/officeart/2005/8/layout/orgChart1"/>
    <dgm:cxn modelId="{7503E0BF-B582-4AEE-9DA8-0C96C72AEFDC}" type="presParOf" srcId="{3B2C0D35-E1A1-4DB2-A7D8-C917C230BF57}" destId="{8B5299A0-BE1A-4944-9EC1-935498F63F31}" srcOrd="0" destOrd="0" presId="urn:microsoft.com/office/officeart/2005/8/layout/orgChart1"/>
    <dgm:cxn modelId="{18D30C4C-FEBB-4006-8E1D-3876D5B33FEC}" type="presParOf" srcId="{8B5299A0-BE1A-4944-9EC1-935498F63F31}" destId="{CD9ABD80-2D9A-4C28-A6C2-D9ECF5FEEA39}" srcOrd="0" destOrd="0" presId="urn:microsoft.com/office/officeart/2005/8/layout/orgChart1"/>
    <dgm:cxn modelId="{82AC5ED9-FDBD-47B6-AB69-29EAB4F962F8}" type="presParOf" srcId="{8B5299A0-BE1A-4944-9EC1-935498F63F31}" destId="{4907C0D1-67AD-4F35-B1B2-511BD1F463E5}" srcOrd="1" destOrd="0" presId="urn:microsoft.com/office/officeart/2005/8/layout/orgChart1"/>
    <dgm:cxn modelId="{B8DFA3BC-8BF1-485D-93F8-E4D566E01F61}" type="presParOf" srcId="{3B2C0D35-E1A1-4DB2-A7D8-C917C230BF57}" destId="{576CDABD-6DC6-4B6F-BE50-D1477E93462B}" srcOrd="1" destOrd="0" presId="urn:microsoft.com/office/officeart/2005/8/layout/orgChart1"/>
    <dgm:cxn modelId="{5ED212EB-C369-4CA9-BA62-C1A84868F46F}" type="presParOf" srcId="{3B2C0D35-E1A1-4DB2-A7D8-C917C230BF57}" destId="{C05DC7CE-1920-4008-9E0A-EE006AD6C0F0}" srcOrd="2" destOrd="0" presId="urn:microsoft.com/office/officeart/2005/8/layout/orgChart1"/>
    <dgm:cxn modelId="{18677875-D37C-4B30-88F4-7F6568EE601C}" type="presParOf" srcId="{1A783ABF-C854-4B8A-8B53-F45374684151}" destId="{76CC486D-183E-4D71-A400-7454580DE566}" srcOrd="2" destOrd="0" presId="urn:microsoft.com/office/officeart/2005/8/layout/orgChart1"/>
    <dgm:cxn modelId="{97F3E5F6-C4CE-4FBC-BBCA-956561638271}" type="presParOf" srcId="{ABC4CA7E-C33A-44F9-A3AE-D72E50EA173E}" destId="{DCDA9769-41C1-D94A-AE24-8479B53F6EF7}" srcOrd="2" destOrd="0" presId="urn:microsoft.com/office/officeart/2005/8/layout/orgChart1"/>
    <dgm:cxn modelId="{3764AE5B-4945-48F5-80E3-4252033C1CC6}" type="presParOf" srcId="{ABC4CA7E-C33A-44F9-A3AE-D72E50EA173E}" destId="{87F2A754-EDF0-C144-A24E-C8517D1606CF}" srcOrd="3" destOrd="0" presId="urn:microsoft.com/office/officeart/2005/8/layout/orgChart1"/>
    <dgm:cxn modelId="{A3AC989A-E911-42D8-8657-96DB9EB8152D}" type="presParOf" srcId="{87F2A754-EDF0-C144-A24E-C8517D1606CF}" destId="{1EA02C52-4FA0-064F-8B47-99376A4DBA84}" srcOrd="0" destOrd="0" presId="urn:microsoft.com/office/officeart/2005/8/layout/orgChart1"/>
    <dgm:cxn modelId="{A6A39D2F-756D-43A4-A93A-0C11A516D924}" type="presParOf" srcId="{1EA02C52-4FA0-064F-8B47-99376A4DBA84}" destId="{B31C15BB-5AF6-7143-AB16-EA4E00799BBE}" srcOrd="0" destOrd="0" presId="urn:microsoft.com/office/officeart/2005/8/layout/orgChart1"/>
    <dgm:cxn modelId="{F016A662-F44B-4E5B-9575-0C5069E1207C}" type="presParOf" srcId="{1EA02C52-4FA0-064F-8B47-99376A4DBA84}" destId="{43158B78-4908-F846-A8D8-2D0866EB6073}" srcOrd="1" destOrd="0" presId="urn:microsoft.com/office/officeart/2005/8/layout/orgChart1"/>
    <dgm:cxn modelId="{9A295785-2399-4D67-9141-2AFEA84CED22}" type="presParOf" srcId="{87F2A754-EDF0-C144-A24E-C8517D1606CF}" destId="{2A9E606F-5B45-BD45-9062-B9211FD9E6A5}" srcOrd="1" destOrd="0" presId="urn:microsoft.com/office/officeart/2005/8/layout/orgChart1"/>
    <dgm:cxn modelId="{22F38538-1C11-4EC7-B1A7-3629E9216A87}" type="presParOf" srcId="{2A9E606F-5B45-BD45-9062-B9211FD9E6A5}" destId="{372436FE-EC76-754A-AB45-E58B92C20A2D}" srcOrd="0" destOrd="0" presId="urn:microsoft.com/office/officeart/2005/8/layout/orgChart1"/>
    <dgm:cxn modelId="{AE37C84C-254C-487F-8482-DAA01AE85C33}" type="presParOf" srcId="{2A9E606F-5B45-BD45-9062-B9211FD9E6A5}" destId="{FC184579-D271-D04E-BACA-1D303C6E679B}" srcOrd="1" destOrd="0" presId="urn:microsoft.com/office/officeart/2005/8/layout/orgChart1"/>
    <dgm:cxn modelId="{60B9D36B-CC6A-4105-AEEB-BB9057FACBDD}" type="presParOf" srcId="{FC184579-D271-D04E-BACA-1D303C6E679B}" destId="{AB86984D-F94C-1C4D-828E-B81FACA38EB6}" srcOrd="0" destOrd="0" presId="urn:microsoft.com/office/officeart/2005/8/layout/orgChart1"/>
    <dgm:cxn modelId="{265DCA6E-6C3F-4B04-9564-BA0695F3BD8C}" type="presParOf" srcId="{AB86984D-F94C-1C4D-828E-B81FACA38EB6}" destId="{A3805FB9-1DEF-CD4D-B96E-FFC2AF149469}" srcOrd="0" destOrd="0" presId="urn:microsoft.com/office/officeart/2005/8/layout/orgChart1"/>
    <dgm:cxn modelId="{ACBC0136-9F0D-4C52-90EE-89A4CDAF1B8E}" type="presParOf" srcId="{AB86984D-F94C-1C4D-828E-B81FACA38EB6}" destId="{9D63425D-66A2-C547-8FD1-8F6AD302CA31}" srcOrd="1" destOrd="0" presId="urn:microsoft.com/office/officeart/2005/8/layout/orgChart1"/>
    <dgm:cxn modelId="{B0A27A8C-DCA6-4339-8F9A-06A966708D4D}" type="presParOf" srcId="{FC184579-D271-D04E-BACA-1D303C6E679B}" destId="{A751ED17-B585-AD40-B1EB-C65C93A00C0F}" srcOrd="1" destOrd="0" presId="urn:microsoft.com/office/officeart/2005/8/layout/orgChart1"/>
    <dgm:cxn modelId="{26CD6D32-6399-4E5C-8083-D4812800C678}" type="presParOf" srcId="{FC184579-D271-D04E-BACA-1D303C6E679B}" destId="{56C0FFE1-3DCF-054B-A23D-0A451344AE87}" srcOrd="2" destOrd="0" presId="urn:microsoft.com/office/officeart/2005/8/layout/orgChart1"/>
    <dgm:cxn modelId="{CBC751CF-EEA0-424C-BBA3-C509CD8BABDF}" type="presParOf" srcId="{2A9E606F-5B45-BD45-9062-B9211FD9E6A5}" destId="{C1171C22-1EA3-724F-A97C-91BD74C4447A}" srcOrd="2" destOrd="0" presId="urn:microsoft.com/office/officeart/2005/8/layout/orgChart1"/>
    <dgm:cxn modelId="{66D47AB4-7D44-4698-9114-7224DE0719CC}" type="presParOf" srcId="{2A9E606F-5B45-BD45-9062-B9211FD9E6A5}" destId="{757A8BA3-CDC7-1D43-85E0-E6EBDEDB46E6}" srcOrd="3" destOrd="0" presId="urn:microsoft.com/office/officeart/2005/8/layout/orgChart1"/>
    <dgm:cxn modelId="{DF7A24E5-F70A-4ACE-AF96-3D6924C093D5}" type="presParOf" srcId="{757A8BA3-CDC7-1D43-85E0-E6EBDEDB46E6}" destId="{429C6173-E912-6444-962E-FDCB2691522A}" srcOrd="0" destOrd="0" presId="urn:microsoft.com/office/officeart/2005/8/layout/orgChart1"/>
    <dgm:cxn modelId="{02A78434-833F-4DB5-9B90-25ED94034EFB}" type="presParOf" srcId="{429C6173-E912-6444-962E-FDCB2691522A}" destId="{E8069044-4EF4-3B49-9E9C-84E888040799}" srcOrd="0" destOrd="0" presId="urn:microsoft.com/office/officeart/2005/8/layout/orgChart1"/>
    <dgm:cxn modelId="{983FFA4B-D617-445E-9BAA-576A4D146229}" type="presParOf" srcId="{429C6173-E912-6444-962E-FDCB2691522A}" destId="{B1ADE875-984A-EF46-B2D6-CFF0F6DB55E5}" srcOrd="1" destOrd="0" presId="urn:microsoft.com/office/officeart/2005/8/layout/orgChart1"/>
    <dgm:cxn modelId="{9ABC3A9E-F74C-4649-AD8A-ABED6F2F72EB}" type="presParOf" srcId="{757A8BA3-CDC7-1D43-85E0-E6EBDEDB46E6}" destId="{0278D5D7-9526-7549-810A-DEA6F59EEFFF}" srcOrd="1" destOrd="0" presId="urn:microsoft.com/office/officeart/2005/8/layout/orgChart1"/>
    <dgm:cxn modelId="{671B6E76-3D60-49AD-9399-A62931667873}" type="presParOf" srcId="{757A8BA3-CDC7-1D43-85E0-E6EBDEDB46E6}" destId="{6257F352-448E-8C48-9D14-2E6B9AD746F7}" srcOrd="2" destOrd="0" presId="urn:microsoft.com/office/officeart/2005/8/layout/orgChart1"/>
    <dgm:cxn modelId="{2486C2D1-3A0B-4F3C-99D1-08DBACE88697}" type="presParOf" srcId="{2A9E606F-5B45-BD45-9062-B9211FD9E6A5}" destId="{5F4E10B8-9686-F34B-9036-307B36EE160C}" srcOrd="4" destOrd="0" presId="urn:microsoft.com/office/officeart/2005/8/layout/orgChart1"/>
    <dgm:cxn modelId="{9CD8BC43-2DE1-41A1-87F6-59BA3050E316}" type="presParOf" srcId="{2A9E606F-5B45-BD45-9062-B9211FD9E6A5}" destId="{AAD4B858-3207-2745-8D22-A3462482BD65}" srcOrd="5" destOrd="0" presId="urn:microsoft.com/office/officeart/2005/8/layout/orgChart1"/>
    <dgm:cxn modelId="{238ED4B6-1A16-4BE9-8F05-E46D8159BB67}" type="presParOf" srcId="{AAD4B858-3207-2745-8D22-A3462482BD65}" destId="{0C7AC20C-A9D3-FF48-ABD4-4456E182C5CC}" srcOrd="0" destOrd="0" presId="urn:microsoft.com/office/officeart/2005/8/layout/orgChart1"/>
    <dgm:cxn modelId="{8EDAECE1-6911-45BF-9501-00EFEB39FF9C}" type="presParOf" srcId="{0C7AC20C-A9D3-FF48-ABD4-4456E182C5CC}" destId="{1CAB5B9F-259D-2840-92B0-734B1C0AE798}" srcOrd="0" destOrd="0" presId="urn:microsoft.com/office/officeart/2005/8/layout/orgChart1"/>
    <dgm:cxn modelId="{F1C09809-1869-4B51-8761-5950723E7F4F}" type="presParOf" srcId="{0C7AC20C-A9D3-FF48-ABD4-4456E182C5CC}" destId="{7C1763E6-010C-514B-95C8-4F334638CBEA}" srcOrd="1" destOrd="0" presId="urn:microsoft.com/office/officeart/2005/8/layout/orgChart1"/>
    <dgm:cxn modelId="{3F75B495-320D-42A7-957A-4A1F057EB670}" type="presParOf" srcId="{AAD4B858-3207-2745-8D22-A3462482BD65}" destId="{A6248B0B-7BAA-1648-B6FC-0EBD1F1D2B95}" srcOrd="1" destOrd="0" presId="urn:microsoft.com/office/officeart/2005/8/layout/orgChart1"/>
    <dgm:cxn modelId="{81197475-3A4B-4610-912F-54156EBEC50F}" type="presParOf" srcId="{AAD4B858-3207-2745-8D22-A3462482BD65}" destId="{51CDE50E-EAB4-D440-B01A-454D53F3AE24}" srcOrd="2" destOrd="0" presId="urn:microsoft.com/office/officeart/2005/8/layout/orgChart1"/>
    <dgm:cxn modelId="{7274D808-2300-4B44-B16C-778421162627}" type="presParOf" srcId="{87F2A754-EDF0-C144-A24E-C8517D1606CF}" destId="{413673F6-4C1C-2E48-A85C-D4E3515B8547}" srcOrd="2" destOrd="0" presId="urn:microsoft.com/office/officeart/2005/8/layout/orgChart1"/>
    <dgm:cxn modelId="{1D9A0977-54C3-46AD-B9AE-921870D9B537}" type="presParOf" srcId="{11BB5F4A-E735-43A4-805F-3B29BC277B94}" destId="{30BDB1CF-535F-4D0C-8C0B-DE068211B100}" srcOrd="2" destOrd="0" presId="urn:microsoft.com/office/officeart/2005/8/layout/orgChart1"/>
    <dgm:cxn modelId="{EF03AFEA-A138-47E2-A3CD-EDED5A2B4F05}" type="presParOf" srcId="{4D852A12-2975-410F-87FE-D06BFBC1DA49}" destId="{1D222AC9-F862-4C12-A6CC-6A83C3A1C292}" srcOrd="2" destOrd="0" presId="urn:microsoft.com/office/officeart/2005/8/layout/orgChart1"/>
    <dgm:cxn modelId="{2D6E2C84-A41C-4B56-9B33-850CE3CAC98B}" type="presParOf" srcId="{1D222AC9-F862-4C12-A6CC-6A83C3A1C292}" destId="{662E0C33-8CC5-433B-8A64-8FB408C31884}" srcOrd="0" destOrd="0" presId="urn:microsoft.com/office/officeart/2005/8/layout/orgChart1"/>
    <dgm:cxn modelId="{76EE564D-CA7C-46C4-9C7C-70D4F7217FD6}" type="presParOf" srcId="{1D222AC9-F862-4C12-A6CC-6A83C3A1C292}" destId="{40CEE8FC-006E-4271-9E74-D532CC005695}" srcOrd="1" destOrd="0" presId="urn:microsoft.com/office/officeart/2005/8/layout/orgChart1"/>
    <dgm:cxn modelId="{3D4C9B5D-DA70-464D-9601-AAB93AB7E4D1}" type="presParOf" srcId="{40CEE8FC-006E-4271-9E74-D532CC005695}" destId="{DE3CFD8D-E794-4D8F-BB64-FD6FBF76EA45}" srcOrd="0" destOrd="0" presId="urn:microsoft.com/office/officeart/2005/8/layout/orgChart1"/>
    <dgm:cxn modelId="{104CC6DC-75E4-4AC6-B51C-A7D6C9CA5CA7}" type="presParOf" srcId="{DE3CFD8D-E794-4D8F-BB64-FD6FBF76EA45}" destId="{D1FB96E1-6B4B-4072-8A05-38B704FFB1ED}" srcOrd="0" destOrd="0" presId="urn:microsoft.com/office/officeart/2005/8/layout/orgChart1"/>
    <dgm:cxn modelId="{646C4503-381A-40D8-B457-2B6963B8206B}" type="presParOf" srcId="{DE3CFD8D-E794-4D8F-BB64-FD6FBF76EA45}" destId="{E8D6DD1A-4373-466F-9230-6C421B0A0F46}" srcOrd="1" destOrd="0" presId="urn:microsoft.com/office/officeart/2005/8/layout/orgChart1"/>
    <dgm:cxn modelId="{6F4E36B1-1299-47EF-B293-D45C1874A18B}" type="presParOf" srcId="{40CEE8FC-006E-4271-9E74-D532CC005695}" destId="{DEFA5F12-A084-4162-A2C9-2D8F21174BC6}" srcOrd="1" destOrd="0" presId="urn:microsoft.com/office/officeart/2005/8/layout/orgChart1"/>
    <dgm:cxn modelId="{6DE6A5FC-6A8C-465D-89B4-9E103E4DF39A}" type="presParOf" srcId="{40CEE8FC-006E-4271-9E74-D532CC005695}" destId="{0925743A-1FDF-471E-A388-36DC4D36F93C}" srcOrd="2" destOrd="0" presId="urn:microsoft.com/office/officeart/2005/8/layout/orgChart1"/>
  </dgm:cxnLst>
  <dgm:bg/>
  <dgm:whole>
    <a:ln w="19050">
      <a:solidFill>
        <a:schemeClr val="accent5">
          <a:lumMod val="60000"/>
          <a:lumOff val="4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998EE0-40EB-43A4-953E-0DF966EB35FE}" type="doc">
      <dgm:prSet loTypeId="urn:microsoft.com/office/officeart/2005/8/layout/hList1" loCatId="list" qsTypeId="urn:microsoft.com/office/officeart/2005/8/quickstyle/3d2#2" qsCatId="3D" csTypeId="urn:microsoft.com/office/officeart/2005/8/colors/colorful1#8" csCatId="colorful" phldr="1"/>
      <dgm:spPr/>
      <dgm:t>
        <a:bodyPr/>
        <a:lstStyle/>
        <a:p>
          <a:endParaRPr lang="en-US"/>
        </a:p>
      </dgm:t>
    </dgm:pt>
    <dgm:pt modelId="{9ABB6E84-C297-4FBF-9D9C-CE1EE18A7532}">
      <dgm:prSet phldrT="[Text]" custT="1"/>
      <dgm:spPr/>
      <dgm:t>
        <a:bodyPr/>
        <a:lstStyle/>
        <a:p>
          <a:r>
            <a:rPr lang="en-IN" sz="1600">
              <a:solidFill>
                <a:schemeClr val="tx1"/>
              </a:solidFill>
              <a:latin typeface="Times New Roman" pitchFamily="18" charset="0"/>
              <a:cs typeface="Times New Roman" pitchFamily="18" charset="0"/>
            </a:rPr>
            <a:t>Household Demographic data</a:t>
          </a:r>
          <a:endParaRPr lang="en-US" sz="1600">
            <a:solidFill>
              <a:schemeClr val="tx1"/>
            </a:solidFill>
            <a:latin typeface="Times New Roman" pitchFamily="18" charset="0"/>
            <a:cs typeface="Times New Roman" pitchFamily="18" charset="0"/>
          </a:endParaRPr>
        </a:p>
      </dgm:t>
    </dgm:pt>
    <dgm:pt modelId="{E6119879-435B-4B88-B036-CB36E45A715A}" type="parTrans" cxnId="{2962B5CF-5D0C-457A-94C3-2FF88F91877D}">
      <dgm:prSet/>
      <dgm:spPr/>
      <dgm:t>
        <a:bodyPr/>
        <a:lstStyle/>
        <a:p>
          <a:endParaRPr lang="en-US"/>
        </a:p>
      </dgm:t>
    </dgm:pt>
    <dgm:pt modelId="{BD9E33A5-46B9-413A-B98B-F32C79AF66A9}" type="sibTrans" cxnId="{2962B5CF-5D0C-457A-94C3-2FF88F91877D}">
      <dgm:prSet/>
      <dgm:spPr/>
      <dgm:t>
        <a:bodyPr/>
        <a:lstStyle/>
        <a:p>
          <a:endParaRPr lang="en-US"/>
        </a:p>
      </dgm:t>
    </dgm:pt>
    <dgm:pt modelId="{E3E22656-FA01-4A4E-A936-A5BCD79A6284}">
      <dgm:prSet phldrT="[Text]" custT="1"/>
      <dgm:spPr/>
      <dgm:t>
        <a:bodyPr/>
        <a:lstStyle/>
        <a:p>
          <a:r>
            <a:rPr lang="en-IN" sz="1800">
              <a:latin typeface="Times New Roman" pitchFamily="18" charset="0"/>
              <a:cs typeface="Times New Roman" pitchFamily="18" charset="0"/>
            </a:rPr>
            <a:t>Preliminary data, Socio-economic status</a:t>
          </a:r>
          <a:endParaRPr lang="en-US" sz="1800">
            <a:latin typeface="Times New Roman" pitchFamily="18" charset="0"/>
            <a:cs typeface="Times New Roman" pitchFamily="18" charset="0"/>
          </a:endParaRPr>
        </a:p>
      </dgm:t>
    </dgm:pt>
    <dgm:pt modelId="{0AB6A580-BEF0-47EF-98BD-88367A654F58}" type="parTrans" cxnId="{E1014BCF-8292-450A-871C-F27B6AFE232C}">
      <dgm:prSet/>
      <dgm:spPr/>
      <dgm:t>
        <a:bodyPr/>
        <a:lstStyle/>
        <a:p>
          <a:endParaRPr lang="en-US"/>
        </a:p>
      </dgm:t>
    </dgm:pt>
    <dgm:pt modelId="{E1453FA9-8407-4642-B2BF-0A550AA95592}" type="sibTrans" cxnId="{E1014BCF-8292-450A-871C-F27B6AFE232C}">
      <dgm:prSet/>
      <dgm:spPr/>
      <dgm:t>
        <a:bodyPr/>
        <a:lstStyle/>
        <a:p>
          <a:endParaRPr lang="en-US"/>
        </a:p>
      </dgm:t>
    </dgm:pt>
    <dgm:pt modelId="{C50DD001-A312-4596-AB07-9AE91EE4B0A8}">
      <dgm:prSet phldrT="[Text]" custT="1"/>
      <dgm:spPr/>
      <dgm:t>
        <a:bodyPr/>
        <a:lstStyle/>
        <a:p>
          <a:r>
            <a:rPr lang="en-IN" sz="1800">
              <a:solidFill>
                <a:schemeClr val="tx1"/>
              </a:solidFill>
              <a:latin typeface="Times New Roman" pitchFamily="18" charset="0"/>
              <a:cs typeface="Times New Roman" pitchFamily="18" charset="0"/>
            </a:rPr>
            <a:t>Anthropometry</a:t>
          </a:r>
          <a:endParaRPr lang="en-US" sz="1800">
            <a:solidFill>
              <a:schemeClr val="tx1"/>
            </a:solidFill>
            <a:latin typeface="Times New Roman" pitchFamily="18" charset="0"/>
            <a:cs typeface="Times New Roman" pitchFamily="18" charset="0"/>
          </a:endParaRPr>
        </a:p>
      </dgm:t>
    </dgm:pt>
    <dgm:pt modelId="{D1C30E25-0935-48D8-BFEF-856B01989C9A}" type="parTrans" cxnId="{41B79E8D-B67C-45C8-A6F3-335AFAAE5FC6}">
      <dgm:prSet/>
      <dgm:spPr/>
      <dgm:t>
        <a:bodyPr/>
        <a:lstStyle/>
        <a:p>
          <a:endParaRPr lang="en-US"/>
        </a:p>
      </dgm:t>
    </dgm:pt>
    <dgm:pt modelId="{D9277D1E-4148-4681-804E-05232AAE1FD0}" type="sibTrans" cxnId="{41B79E8D-B67C-45C8-A6F3-335AFAAE5FC6}">
      <dgm:prSet/>
      <dgm:spPr/>
      <dgm:t>
        <a:bodyPr/>
        <a:lstStyle/>
        <a:p>
          <a:endParaRPr lang="en-US"/>
        </a:p>
      </dgm:t>
    </dgm:pt>
    <dgm:pt modelId="{2521A0A1-D4CD-43DD-B56B-423E5337B3AB}">
      <dgm:prSet phldrT="[Text]" custT="1"/>
      <dgm:spPr/>
      <dgm:t>
        <a:bodyPr/>
        <a:lstStyle/>
        <a:p>
          <a:r>
            <a:rPr lang="en-IN" sz="1800">
              <a:latin typeface="Times New Roman" pitchFamily="18" charset="0"/>
              <a:cs typeface="Times New Roman" pitchFamily="18" charset="0"/>
            </a:rPr>
            <a:t>Height</a:t>
          </a:r>
          <a:endParaRPr lang="en-US" sz="1800">
            <a:latin typeface="Times New Roman" pitchFamily="18" charset="0"/>
            <a:cs typeface="Times New Roman" pitchFamily="18" charset="0"/>
          </a:endParaRPr>
        </a:p>
      </dgm:t>
    </dgm:pt>
    <dgm:pt modelId="{A93FCE03-9E2A-4DE1-92EE-67647852A741}" type="parTrans" cxnId="{4E99530A-C695-426B-AA30-E1169FB2BB0C}">
      <dgm:prSet/>
      <dgm:spPr/>
      <dgm:t>
        <a:bodyPr/>
        <a:lstStyle/>
        <a:p>
          <a:endParaRPr lang="en-US"/>
        </a:p>
      </dgm:t>
    </dgm:pt>
    <dgm:pt modelId="{D87A6FAB-EF16-40FC-A648-D6ACA1112990}" type="sibTrans" cxnId="{4E99530A-C695-426B-AA30-E1169FB2BB0C}">
      <dgm:prSet/>
      <dgm:spPr/>
      <dgm:t>
        <a:bodyPr/>
        <a:lstStyle/>
        <a:p>
          <a:endParaRPr lang="en-US"/>
        </a:p>
      </dgm:t>
    </dgm:pt>
    <dgm:pt modelId="{7F4B2A8D-503C-4E42-A417-250F736F9AFE}">
      <dgm:prSet phldrT="[Text]" custT="1"/>
      <dgm:spPr/>
      <dgm:t>
        <a:bodyPr/>
        <a:lstStyle/>
        <a:p>
          <a:r>
            <a:rPr lang="en-IN" sz="1800">
              <a:solidFill>
                <a:schemeClr val="tx1"/>
              </a:solidFill>
              <a:latin typeface="Times New Roman" pitchFamily="18" charset="0"/>
              <a:cs typeface="Times New Roman" pitchFamily="18" charset="0"/>
            </a:rPr>
            <a:t>Biomarkers</a:t>
          </a:r>
          <a:endParaRPr lang="en-US" sz="1800">
            <a:solidFill>
              <a:schemeClr val="tx1"/>
            </a:solidFill>
            <a:latin typeface="Times New Roman" pitchFamily="18" charset="0"/>
            <a:cs typeface="Times New Roman" pitchFamily="18" charset="0"/>
          </a:endParaRPr>
        </a:p>
      </dgm:t>
    </dgm:pt>
    <dgm:pt modelId="{5DA22767-65A2-40D1-8C03-F42C23F6B02F}" type="parTrans" cxnId="{78E1AC70-B387-4D36-A251-59B3548C89EA}">
      <dgm:prSet/>
      <dgm:spPr/>
      <dgm:t>
        <a:bodyPr/>
        <a:lstStyle/>
        <a:p>
          <a:endParaRPr lang="en-US"/>
        </a:p>
      </dgm:t>
    </dgm:pt>
    <dgm:pt modelId="{A212F728-F7F9-434E-A433-6D4F8EB4C0E1}" type="sibTrans" cxnId="{78E1AC70-B387-4D36-A251-59B3548C89EA}">
      <dgm:prSet/>
      <dgm:spPr/>
      <dgm:t>
        <a:bodyPr/>
        <a:lstStyle/>
        <a:p>
          <a:endParaRPr lang="en-US"/>
        </a:p>
      </dgm:t>
    </dgm:pt>
    <dgm:pt modelId="{C080148F-0FE4-4778-83C4-D6A0B9E9DE6C}">
      <dgm:prSet phldrT="[Text]" custT="1"/>
      <dgm:spPr/>
      <dgm:t>
        <a:bodyPr/>
        <a:lstStyle/>
        <a:p>
          <a:r>
            <a:rPr lang="en-IN" sz="1800">
              <a:latin typeface="Times New Roman" pitchFamily="18" charset="0"/>
              <a:cs typeface="Times New Roman" pitchFamily="18" charset="0"/>
            </a:rPr>
            <a:t>FBS &amp; PLBS</a:t>
          </a:r>
          <a:endParaRPr lang="en-US" sz="1800">
            <a:latin typeface="Times New Roman" pitchFamily="18" charset="0"/>
            <a:cs typeface="Times New Roman" pitchFamily="18" charset="0"/>
          </a:endParaRPr>
        </a:p>
      </dgm:t>
    </dgm:pt>
    <dgm:pt modelId="{222984EE-2BEC-4A5C-AB47-40E7F5809934}" type="parTrans" cxnId="{BDBDF413-3ED6-49B3-925C-D9B15C3C7E0B}">
      <dgm:prSet/>
      <dgm:spPr/>
      <dgm:t>
        <a:bodyPr/>
        <a:lstStyle/>
        <a:p>
          <a:endParaRPr lang="en-US"/>
        </a:p>
      </dgm:t>
    </dgm:pt>
    <dgm:pt modelId="{7D98B430-65F7-433C-9AEC-6944B7B7B091}" type="sibTrans" cxnId="{BDBDF413-3ED6-49B3-925C-D9B15C3C7E0B}">
      <dgm:prSet/>
      <dgm:spPr/>
      <dgm:t>
        <a:bodyPr/>
        <a:lstStyle/>
        <a:p>
          <a:endParaRPr lang="en-US"/>
        </a:p>
      </dgm:t>
    </dgm:pt>
    <dgm:pt modelId="{0554E5E5-07C1-43E2-BB80-AF7A530AF456}">
      <dgm:prSet phldrT="[Text]" custT="1"/>
      <dgm:spPr/>
      <dgm:t>
        <a:bodyPr/>
        <a:lstStyle/>
        <a:p>
          <a:r>
            <a:rPr lang="en-IN" sz="1800">
              <a:solidFill>
                <a:schemeClr val="tx1"/>
              </a:solidFill>
              <a:latin typeface="Times New Roman" pitchFamily="18" charset="0"/>
              <a:cs typeface="Times New Roman" pitchFamily="18" charset="0"/>
            </a:rPr>
            <a:t>Dietary data</a:t>
          </a:r>
          <a:endParaRPr lang="en-US" sz="1800">
            <a:solidFill>
              <a:schemeClr val="tx1"/>
            </a:solidFill>
            <a:latin typeface="Times New Roman" pitchFamily="18" charset="0"/>
            <a:cs typeface="Times New Roman" pitchFamily="18" charset="0"/>
          </a:endParaRPr>
        </a:p>
      </dgm:t>
    </dgm:pt>
    <dgm:pt modelId="{835DBC9E-5E04-4931-82F4-4AECBBDCB95D}" type="parTrans" cxnId="{DC6197F5-73BD-4E4D-9795-94BAACF68DF3}">
      <dgm:prSet/>
      <dgm:spPr/>
      <dgm:t>
        <a:bodyPr/>
        <a:lstStyle/>
        <a:p>
          <a:endParaRPr lang="en-US"/>
        </a:p>
      </dgm:t>
    </dgm:pt>
    <dgm:pt modelId="{D72DECF1-AB60-41DC-8ED5-A9B7FB6E0369}" type="sibTrans" cxnId="{DC6197F5-73BD-4E4D-9795-94BAACF68DF3}">
      <dgm:prSet/>
      <dgm:spPr/>
      <dgm:t>
        <a:bodyPr/>
        <a:lstStyle/>
        <a:p>
          <a:endParaRPr lang="en-US"/>
        </a:p>
      </dgm:t>
    </dgm:pt>
    <dgm:pt modelId="{9AB3E78E-A755-4EE1-AE73-C50C47E64CBF}">
      <dgm:prSet phldrT="[Text]" custT="1"/>
      <dgm:spPr/>
      <dgm:t>
        <a:bodyPr/>
        <a:lstStyle/>
        <a:p>
          <a:r>
            <a:rPr lang="en-IN" sz="1800">
              <a:latin typeface="Times New Roman" pitchFamily="18" charset="0"/>
              <a:cs typeface="Times New Roman" pitchFamily="18" charset="0"/>
            </a:rPr>
            <a:t>24 hr Diet recall through weighment method</a:t>
          </a:r>
          <a:endParaRPr lang="en-US" sz="1800">
            <a:latin typeface="Times New Roman" pitchFamily="18" charset="0"/>
            <a:cs typeface="Times New Roman" pitchFamily="18" charset="0"/>
          </a:endParaRPr>
        </a:p>
      </dgm:t>
    </dgm:pt>
    <dgm:pt modelId="{6719290A-E19B-48A6-9307-54290055A729}" type="parTrans" cxnId="{A1325A5D-1C25-4FF0-AD0D-156D7564C10E}">
      <dgm:prSet/>
      <dgm:spPr/>
      <dgm:t>
        <a:bodyPr/>
        <a:lstStyle/>
        <a:p>
          <a:endParaRPr lang="en-US"/>
        </a:p>
      </dgm:t>
    </dgm:pt>
    <dgm:pt modelId="{997D5382-451A-4758-9A3D-FD2FFEE2B9D6}" type="sibTrans" cxnId="{A1325A5D-1C25-4FF0-AD0D-156D7564C10E}">
      <dgm:prSet/>
      <dgm:spPr/>
      <dgm:t>
        <a:bodyPr/>
        <a:lstStyle/>
        <a:p>
          <a:endParaRPr lang="en-US"/>
        </a:p>
      </dgm:t>
    </dgm:pt>
    <dgm:pt modelId="{FE3CF741-0BFD-43F2-A869-0EFCFEBF1821}">
      <dgm:prSet phldrT="[Text]" custT="1"/>
      <dgm:spPr/>
      <dgm:t>
        <a:bodyPr/>
        <a:lstStyle/>
        <a:p>
          <a:r>
            <a:rPr lang="en-IN" sz="1800">
              <a:latin typeface="Times New Roman" pitchFamily="18" charset="0"/>
              <a:cs typeface="Times New Roman" pitchFamily="18" charset="0"/>
            </a:rPr>
            <a:t>Adapted from STEPS questionnaire and pre tested</a:t>
          </a:r>
          <a:endParaRPr lang="en-US" sz="1800">
            <a:latin typeface="Times New Roman" pitchFamily="18" charset="0"/>
            <a:cs typeface="Times New Roman" pitchFamily="18" charset="0"/>
          </a:endParaRPr>
        </a:p>
      </dgm:t>
    </dgm:pt>
    <dgm:pt modelId="{C42E2F4F-D896-4793-8C12-4353142A4836}" type="parTrans" cxnId="{397CB9AB-2D76-415D-A1F1-4B2D0DBE61A6}">
      <dgm:prSet/>
      <dgm:spPr/>
      <dgm:t>
        <a:bodyPr/>
        <a:lstStyle/>
        <a:p>
          <a:endParaRPr lang="en-US"/>
        </a:p>
      </dgm:t>
    </dgm:pt>
    <dgm:pt modelId="{42EFAC0E-20E5-4FDF-BA89-02E95910C094}" type="sibTrans" cxnId="{397CB9AB-2D76-415D-A1F1-4B2D0DBE61A6}">
      <dgm:prSet/>
      <dgm:spPr/>
      <dgm:t>
        <a:bodyPr/>
        <a:lstStyle/>
        <a:p>
          <a:endParaRPr lang="en-US"/>
        </a:p>
      </dgm:t>
    </dgm:pt>
    <dgm:pt modelId="{6A8F1070-21E0-4EBA-AE62-FCCD62D91036}">
      <dgm:prSet phldrT="[Text]" custT="1"/>
      <dgm:spPr/>
      <dgm:t>
        <a:bodyPr/>
        <a:lstStyle/>
        <a:p>
          <a:r>
            <a:rPr lang="en-IN" sz="1800">
              <a:latin typeface="Times New Roman" pitchFamily="18" charset="0"/>
              <a:cs typeface="Times New Roman" pitchFamily="18" charset="0"/>
            </a:rPr>
            <a:t>Weight</a:t>
          </a:r>
          <a:endParaRPr lang="en-US" sz="1800">
            <a:latin typeface="Times New Roman" pitchFamily="18" charset="0"/>
            <a:cs typeface="Times New Roman" pitchFamily="18" charset="0"/>
          </a:endParaRPr>
        </a:p>
      </dgm:t>
    </dgm:pt>
    <dgm:pt modelId="{44B3AE4E-C767-4233-9D7A-987CAC0FB9B0}" type="parTrans" cxnId="{A9474487-A310-4B42-86E7-CC4FFECF0024}">
      <dgm:prSet/>
      <dgm:spPr/>
      <dgm:t>
        <a:bodyPr/>
        <a:lstStyle/>
        <a:p>
          <a:endParaRPr lang="en-US"/>
        </a:p>
      </dgm:t>
    </dgm:pt>
    <dgm:pt modelId="{F877B751-4B76-415F-8666-6774FD75813C}" type="sibTrans" cxnId="{A9474487-A310-4B42-86E7-CC4FFECF0024}">
      <dgm:prSet/>
      <dgm:spPr/>
      <dgm:t>
        <a:bodyPr/>
        <a:lstStyle/>
        <a:p>
          <a:endParaRPr lang="en-US"/>
        </a:p>
      </dgm:t>
    </dgm:pt>
    <dgm:pt modelId="{B6FA158B-CE41-4913-8A06-069F52E23798}">
      <dgm:prSet phldrT="[Text]" custT="1"/>
      <dgm:spPr/>
      <dgm:t>
        <a:bodyPr/>
        <a:lstStyle/>
        <a:p>
          <a:r>
            <a:rPr lang="en-IN" sz="1800">
              <a:latin typeface="Times New Roman" pitchFamily="18" charset="0"/>
              <a:cs typeface="Times New Roman" pitchFamily="18" charset="0"/>
            </a:rPr>
            <a:t>Hip circumference</a:t>
          </a:r>
          <a:endParaRPr lang="en-US" sz="1800">
            <a:latin typeface="Times New Roman" pitchFamily="18" charset="0"/>
            <a:cs typeface="Times New Roman" pitchFamily="18" charset="0"/>
          </a:endParaRPr>
        </a:p>
      </dgm:t>
    </dgm:pt>
    <dgm:pt modelId="{AFF44227-5C21-4FCF-B91D-BDC5F7AF1276}" type="parTrans" cxnId="{D47B5091-5CD8-4336-B56F-E6A07A25C5C7}">
      <dgm:prSet/>
      <dgm:spPr/>
      <dgm:t>
        <a:bodyPr/>
        <a:lstStyle/>
        <a:p>
          <a:endParaRPr lang="en-US"/>
        </a:p>
      </dgm:t>
    </dgm:pt>
    <dgm:pt modelId="{53A2F001-07D2-4CAF-A942-F328110FBE4A}" type="sibTrans" cxnId="{D47B5091-5CD8-4336-B56F-E6A07A25C5C7}">
      <dgm:prSet/>
      <dgm:spPr/>
      <dgm:t>
        <a:bodyPr/>
        <a:lstStyle/>
        <a:p>
          <a:endParaRPr lang="en-US"/>
        </a:p>
      </dgm:t>
    </dgm:pt>
    <dgm:pt modelId="{F439E7FD-03D6-4597-A9C0-C4C43691EE13}">
      <dgm:prSet phldrT="[Text]" custT="1"/>
      <dgm:spPr/>
      <dgm:t>
        <a:bodyPr/>
        <a:lstStyle/>
        <a:p>
          <a:r>
            <a:rPr lang="en-IN" sz="1800">
              <a:latin typeface="Times New Roman" pitchFamily="18" charset="0"/>
              <a:cs typeface="Times New Roman" pitchFamily="18" charset="0"/>
            </a:rPr>
            <a:t>Waist circumference</a:t>
          </a:r>
          <a:endParaRPr lang="en-US" sz="1800">
            <a:latin typeface="Times New Roman" pitchFamily="18" charset="0"/>
            <a:cs typeface="Times New Roman" pitchFamily="18" charset="0"/>
          </a:endParaRPr>
        </a:p>
      </dgm:t>
    </dgm:pt>
    <dgm:pt modelId="{CD83FB9B-4C76-4DFA-83FF-DCD5607997D5}" type="parTrans" cxnId="{A940AF22-6E6B-495E-9E3D-FE41031548B0}">
      <dgm:prSet/>
      <dgm:spPr/>
      <dgm:t>
        <a:bodyPr/>
        <a:lstStyle/>
        <a:p>
          <a:endParaRPr lang="en-US"/>
        </a:p>
      </dgm:t>
    </dgm:pt>
    <dgm:pt modelId="{33128019-9BDF-48BF-8DD7-A478740B97AF}" type="sibTrans" cxnId="{A940AF22-6E6B-495E-9E3D-FE41031548B0}">
      <dgm:prSet/>
      <dgm:spPr/>
      <dgm:t>
        <a:bodyPr/>
        <a:lstStyle/>
        <a:p>
          <a:endParaRPr lang="en-US"/>
        </a:p>
      </dgm:t>
    </dgm:pt>
    <dgm:pt modelId="{B40915FA-1A4D-4086-AC0B-2692CCB0D2CC}">
      <dgm:prSet phldrT="[Text]" custT="1"/>
      <dgm:spPr/>
      <dgm:t>
        <a:bodyPr/>
        <a:lstStyle/>
        <a:p>
          <a:r>
            <a:rPr lang="en-IN" sz="1800">
              <a:latin typeface="Times New Roman" pitchFamily="18" charset="0"/>
              <a:cs typeface="Times New Roman" pitchFamily="18" charset="0"/>
            </a:rPr>
            <a:t>Fasting insulin</a:t>
          </a:r>
          <a:endParaRPr lang="en-US" sz="1800">
            <a:latin typeface="Times New Roman" pitchFamily="18" charset="0"/>
            <a:cs typeface="Times New Roman" pitchFamily="18" charset="0"/>
          </a:endParaRPr>
        </a:p>
      </dgm:t>
    </dgm:pt>
    <dgm:pt modelId="{62A3B52C-421E-4B63-983F-AA41B0EBB62E}" type="parTrans" cxnId="{9A7F8F71-C68F-448D-9828-F5EFB501C5E9}">
      <dgm:prSet/>
      <dgm:spPr/>
      <dgm:t>
        <a:bodyPr/>
        <a:lstStyle/>
        <a:p>
          <a:endParaRPr lang="en-US"/>
        </a:p>
      </dgm:t>
    </dgm:pt>
    <dgm:pt modelId="{060D3179-0C67-4C0E-A7A1-DCD1487D5176}" type="sibTrans" cxnId="{9A7F8F71-C68F-448D-9828-F5EFB501C5E9}">
      <dgm:prSet/>
      <dgm:spPr/>
      <dgm:t>
        <a:bodyPr/>
        <a:lstStyle/>
        <a:p>
          <a:endParaRPr lang="en-US"/>
        </a:p>
      </dgm:t>
    </dgm:pt>
    <dgm:pt modelId="{E917C84F-3F21-4C53-A24B-453B68C9E1B3}">
      <dgm:prSet phldrT="[Text]" custT="1"/>
      <dgm:spPr/>
      <dgm:t>
        <a:bodyPr/>
        <a:lstStyle/>
        <a:p>
          <a:r>
            <a:rPr lang="en-IN" sz="1800">
              <a:latin typeface="Times New Roman" pitchFamily="18" charset="0"/>
              <a:cs typeface="Times New Roman" pitchFamily="18" charset="0"/>
            </a:rPr>
            <a:t>C peptide</a:t>
          </a:r>
          <a:endParaRPr lang="en-US" sz="1800">
            <a:latin typeface="Times New Roman" pitchFamily="18" charset="0"/>
            <a:cs typeface="Times New Roman" pitchFamily="18" charset="0"/>
          </a:endParaRPr>
        </a:p>
      </dgm:t>
    </dgm:pt>
    <dgm:pt modelId="{04C5590D-48D2-4663-A3E1-7C6E2F62E648}" type="parTrans" cxnId="{229B004C-3A0F-4E52-945D-EBA44B7FD3E2}">
      <dgm:prSet/>
      <dgm:spPr/>
      <dgm:t>
        <a:bodyPr/>
        <a:lstStyle/>
        <a:p>
          <a:endParaRPr lang="en-US"/>
        </a:p>
      </dgm:t>
    </dgm:pt>
    <dgm:pt modelId="{64C1489F-C064-4E4D-8189-E9D93D8B7753}" type="sibTrans" cxnId="{229B004C-3A0F-4E52-945D-EBA44B7FD3E2}">
      <dgm:prSet/>
      <dgm:spPr/>
      <dgm:t>
        <a:bodyPr/>
        <a:lstStyle/>
        <a:p>
          <a:endParaRPr lang="en-US"/>
        </a:p>
      </dgm:t>
    </dgm:pt>
    <dgm:pt modelId="{A11DB842-10A6-4D38-A976-3E089635537C}">
      <dgm:prSet phldrT="[Text]" custT="1"/>
      <dgm:spPr/>
      <dgm:t>
        <a:bodyPr/>
        <a:lstStyle/>
        <a:p>
          <a:r>
            <a:rPr lang="en-IN" sz="1800">
              <a:latin typeface="Times New Roman" pitchFamily="18" charset="0"/>
              <a:cs typeface="Times New Roman" pitchFamily="18" charset="0"/>
            </a:rPr>
            <a:t>HOMA -IR</a:t>
          </a:r>
          <a:endParaRPr lang="en-US" sz="1800">
            <a:latin typeface="Times New Roman" pitchFamily="18" charset="0"/>
            <a:cs typeface="Times New Roman" pitchFamily="18" charset="0"/>
          </a:endParaRPr>
        </a:p>
      </dgm:t>
    </dgm:pt>
    <dgm:pt modelId="{E78B0EFC-4A35-489D-95A6-61320D66AB45}" type="parTrans" cxnId="{C88AE75A-9FA1-429B-801D-060DC8B41F90}">
      <dgm:prSet/>
      <dgm:spPr/>
      <dgm:t>
        <a:bodyPr/>
        <a:lstStyle/>
        <a:p>
          <a:endParaRPr lang="en-US"/>
        </a:p>
      </dgm:t>
    </dgm:pt>
    <dgm:pt modelId="{ED01A955-72D4-4C68-83ED-0097771D921E}" type="sibTrans" cxnId="{C88AE75A-9FA1-429B-801D-060DC8B41F90}">
      <dgm:prSet/>
      <dgm:spPr/>
      <dgm:t>
        <a:bodyPr/>
        <a:lstStyle/>
        <a:p>
          <a:endParaRPr lang="en-US"/>
        </a:p>
      </dgm:t>
    </dgm:pt>
    <dgm:pt modelId="{ECB4DDAB-D76C-4879-ADD8-2A78585DBC10}">
      <dgm:prSet phldrT="[Text]" custT="1"/>
      <dgm:spPr/>
      <dgm:t>
        <a:bodyPr/>
        <a:lstStyle/>
        <a:p>
          <a:r>
            <a:rPr lang="en-US" sz="1800" err="1">
              <a:latin typeface="Times New Roman" pitchFamily="18" charset="0"/>
              <a:ea typeface="Times New Roman" panose="02020603050405020304" pitchFamily="18" charset="0"/>
              <a:cs typeface="Times New Roman" pitchFamily="18" charset="0"/>
            </a:rPr>
            <a:t>HsCRP</a:t>
          </a:r>
          <a:endParaRPr lang="en-US" sz="1800">
            <a:latin typeface="Times New Roman" pitchFamily="18" charset="0"/>
            <a:cs typeface="Times New Roman" pitchFamily="18" charset="0"/>
          </a:endParaRPr>
        </a:p>
      </dgm:t>
    </dgm:pt>
    <dgm:pt modelId="{4DF960EE-8867-4242-B8BB-E2F294E242BD}" type="parTrans" cxnId="{CE817C26-AB97-4EC9-8C1E-559AD732E4D2}">
      <dgm:prSet/>
      <dgm:spPr/>
      <dgm:t>
        <a:bodyPr/>
        <a:lstStyle/>
        <a:p>
          <a:endParaRPr lang="en-US"/>
        </a:p>
      </dgm:t>
    </dgm:pt>
    <dgm:pt modelId="{33015DBF-8E76-4A78-AD20-DF0ED4AC5A1A}" type="sibTrans" cxnId="{CE817C26-AB97-4EC9-8C1E-559AD732E4D2}">
      <dgm:prSet/>
      <dgm:spPr/>
      <dgm:t>
        <a:bodyPr/>
        <a:lstStyle/>
        <a:p>
          <a:endParaRPr lang="en-US"/>
        </a:p>
      </dgm:t>
    </dgm:pt>
    <dgm:pt modelId="{4BE3BD16-90E7-462E-8FE2-9FB0621EF22D}">
      <dgm:prSet phldrT="[Text]" custT="1"/>
      <dgm:spPr/>
      <dgm:t>
        <a:bodyPr/>
        <a:lstStyle/>
        <a:p>
          <a:r>
            <a:rPr lang="en-US" sz="1800">
              <a:latin typeface="Times New Roman" pitchFamily="18" charset="0"/>
              <a:ea typeface="Times New Roman" panose="02020603050405020304" pitchFamily="18" charset="0"/>
              <a:cs typeface="Times New Roman" pitchFamily="18" charset="0"/>
            </a:rPr>
            <a:t>LFT, RFT</a:t>
          </a:r>
          <a:endParaRPr lang="en-US" sz="1800">
            <a:latin typeface="Times New Roman" pitchFamily="18" charset="0"/>
            <a:cs typeface="Times New Roman" pitchFamily="18" charset="0"/>
          </a:endParaRPr>
        </a:p>
      </dgm:t>
    </dgm:pt>
    <dgm:pt modelId="{5E69A91A-4CB9-47AF-86F0-1F4706B234D5}" type="parTrans" cxnId="{AAE7C6DC-8044-40FE-9110-DBD7D09950BF}">
      <dgm:prSet/>
      <dgm:spPr/>
      <dgm:t>
        <a:bodyPr/>
        <a:lstStyle/>
        <a:p>
          <a:endParaRPr lang="en-US"/>
        </a:p>
      </dgm:t>
    </dgm:pt>
    <dgm:pt modelId="{CBEC3F2E-8564-49C6-93E4-063B6111DB3B}" type="sibTrans" cxnId="{AAE7C6DC-8044-40FE-9110-DBD7D09950BF}">
      <dgm:prSet/>
      <dgm:spPr/>
      <dgm:t>
        <a:bodyPr/>
        <a:lstStyle/>
        <a:p>
          <a:endParaRPr lang="en-US"/>
        </a:p>
      </dgm:t>
    </dgm:pt>
    <dgm:pt modelId="{1C10C6DD-5DA5-4901-AF10-10EB4AEDF0D9}">
      <dgm:prSet phldrT="[Text]" custT="1"/>
      <dgm:spPr/>
      <dgm:t>
        <a:bodyPr/>
        <a:lstStyle/>
        <a:p>
          <a:r>
            <a:rPr lang="en-US" sz="1800">
              <a:latin typeface="Times New Roman" pitchFamily="18" charset="0"/>
              <a:ea typeface="Times New Roman" panose="02020603050405020304" pitchFamily="18" charset="0"/>
              <a:cs typeface="Times New Roman" pitchFamily="18" charset="0"/>
            </a:rPr>
            <a:t>Serum </a:t>
          </a:r>
          <a:r>
            <a:rPr lang="en-US" sz="1800" err="1">
              <a:latin typeface="Times New Roman" pitchFamily="18" charset="0"/>
              <a:ea typeface="Times New Roman" panose="02020603050405020304" pitchFamily="18" charset="0"/>
              <a:cs typeface="Times New Roman" pitchFamily="18" charset="0"/>
            </a:rPr>
            <a:t>Creatinine</a:t>
          </a:r>
          <a:endParaRPr lang="en-US" sz="1800">
            <a:latin typeface="Times New Roman" pitchFamily="18" charset="0"/>
            <a:cs typeface="Times New Roman" pitchFamily="18" charset="0"/>
          </a:endParaRPr>
        </a:p>
      </dgm:t>
    </dgm:pt>
    <dgm:pt modelId="{1FE9BCC2-1C9F-426B-8A92-C2D53B8AD574}" type="parTrans" cxnId="{B0A7EB00-1471-4636-823C-D57AA58500B0}">
      <dgm:prSet/>
      <dgm:spPr/>
      <dgm:t>
        <a:bodyPr/>
        <a:lstStyle/>
        <a:p>
          <a:endParaRPr lang="en-US"/>
        </a:p>
      </dgm:t>
    </dgm:pt>
    <dgm:pt modelId="{AE8DEB5A-79E1-4500-AF0B-689B7CC374B6}" type="sibTrans" cxnId="{B0A7EB00-1471-4636-823C-D57AA58500B0}">
      <dgm:prSet/>
      <dgm:spPr/>
      <dgm:t>
        <a:bodyPr/>
        <a:lstStyle/>
        <a:p>
          <a:endParaRPr lang="en-US"/>
        </a:p>
      </dgm:t>
    </dgm:pt>
    <dgm:pt modelId="{CA2F63B9-0794-4E55-83EF-36742E6A76DB}">
      <dgm:prSet phldrT="[Text]" custT="1"/>
      <dgm:spPr/>
      <dgm:t>
        <a:bodyPr/>
        <a:lstStyle/>
        <a:p>
          <a:r>
            <a:rPr lang="en-IN" sz="1800">
              <a:latin typeface="Times New Roman" pitchFamily="18" charset="0"/>
              <a:cs typeface="Times New Roman" pitchFamily="18" charset="0"/>
            </a:rPr>
            <a:t>Vitamin B12 &amp; D</a:t>
          </a:r>
          <a:endParaRPr lang="en-US" sz="1800">
            <a:latin typeface="Times New Roman" pitchFamily="18" charset="0"/>
            <a:cs typeface="Times New Roman" pitchFamily="18" charset="0"/>
          </a:endParaRPr>
        </a:p>
      </dgm:t>
    </dgm:pt>
    <dgm:pt modelId="{C401CDC3-117A-4B84-9BD8-92345DBC0958}" type="parTrans" cxnId="{0B43FD93-0235-42EC-A60E-6ADF2CFFD197}">
      <dgm:prSet/>
      <dgm:spPr/>
      <dgm:t>
        <a:bodyPr/>
        <a:lstStyle/>
        <a:p>
          <a:endParaRPr lang="en-IN"/>
        </a:p>
      </dgm:t>
    </dgm:pt>
    <dgm:pt modelId="{FCE16914-0AED-47D4-B1E1-8E700D2A1F99}" type="sibTrans" cxnId="{0B43FD93-0235-42EC-A60E-6ADF2CFFD197}">
      <dgm:prSet/>
      <dgm:spPr/>
      <dgm:t>
        <a:bodyPr/>
        <a:lstStyle/>
        <a:p>
          <a:endParaRPr lang="en-IN"/>
        </a:p>
      </dgm:t>
    </dgm:pt>
    <dgm:pt modelId="{17E4D053-DC7C-4CF8-BAE7-E96ED96F76F6}">
      <dgm:prSet phldrT="[Text]" custT="1"/>
      <dgm:spPr/>
      <dgm:t>
        <a:bodyPr/>
        <a:lstStyle/>
        <a:p>
          <a:r>
            <a:rPr lang="en-IN" sz="1800" err="1">
              <a:latin typeface="Times New Roman" pitchFamily="18" charset="0"/>
              <a:cs typeface="Times New Roman" pitchFamily="18" charset="0"/>
            </a:rPr>
            <a:t>Homocysteine</a:t>
          </a:r>
          <a:endParaRPr lang="en-US" sz="1800">
            <a:latin typeface="Times New Roman" pitchFamily="18" charset="0"/>
            <a:cs typeface="Times New Roman" pitchFamily="18" charset="0"/>
          </a:endParaRPr>
        </a:p>
      </dgm:t>
    </dgm:pt>
    <dgm:pt modelId="{7692F894-7377-4973-841C-C4BED635A103}" type="parTrans" cxnId="{2E2FC0DE-768C-47F6-A843-FBD88F4A9891}">
      <dgm:prSet/>
      <dgm:spPr/>
      <dgm:t>
        <a:bodyPr/>
        <a:lstStyle/>
        <a:p>
          <a:endParaRPr lang="en-IN"/>
        </a:p>
      </dgm:t>
    </dgm:pt>
    <dgm:pt modelId="{F4C2FF72-1138-480C-9442-39602F23C4F2}" type="sibTrans" cxnId="{2E2FC0DE-768C-47F6-A843-FBD88F4A9891}">
      <dgm:prSet/>
      <dgm:spPr/>
      <dgm:t>
        <a:bodyPr/>
        <a:lstStyle/>
        <a:p>
          <a:endParaRPr lang="en-IN"/>
        </a:p>
      </dgm:t>
    </dgm:pt>
    <dgm:pt modelId="{F0F2A915-6767-4E38-98CC-4B79BF6EA594}">
      <dgm:prSet phldrT="[Text]" custT="1"/>
      <dgm:spPr/>
      <dgm:t>
        <a:bodyPr/>
        <a:lstStyle/>
        <a:p>
          <a:r>
            <a:rPr lang="en-IN" sz="1800">
              <a:latin typeface="Times New Roman" pitchFamily="18" charset="0"/>
              <a:cs typeface="Times New Roman" pitchFamily="18" charset="0"/>
            </a:rPr>
            <a:t>CBP</a:t>
          </a:r>
          <a:endParaRPr lang="en-US" sz="1800">
            <a:latin typeface="Times New Roman" pitchFamily="18" charset="0"/>
            <a:cs typeface="Times New Roman" pitchFamily="18" charset="0"/>
          </a:endParaRPr>
        </a:p>
      </dgm:t>
    </dgm:pt>
    <dgm:pt modelId="{B448F4DF-2477-4728-9619-165575CDAE77}" type="sibTrans" cxnId="{E6910264-5EB5-43D8-A80C-B5A30DA00174}">
      <dgm:prSet/>
      <dgm:spPr/>
      <dgm:t>
        <a:bodyPr/>
        <a:lstStyle/>
        <a:p>
          <a:endParaRPr lang="en-IN"/>
        </a:p>
      </dgm:t>
    </dgm:pt>
    <dgm:pt modelId="{6BCBC79B-D590-41FC-91DC-DD8E330D2167}" type="parTrans" cxnId="{E6910264-5EB5-43D8-A80C-B5A30DA00174}">
      <dgm:prSet/>
      <dgm:spPr/>
      <dgm:t>
        <a:bodyPr/>
        <a:lstStyle/>
        <a:p>
          <a:endParaRPr lang="en-IN"/>
        </a:p>
      </dgm:t>
    </dgm:pt>
    <dgm:pt modelId="{27E782CB-004E-4146-AC7E-869643D4DB64}">
      <dgm:prSet phldrT="[Text]" custT="1"/>
      <dgm:spPr/>
      <dgm:t>
        <a:bodyPr/>
        <a:lstStyle/>
        <a:p>
          <a:r>
            <a:rPr lang="en-US" sz="1800">
              <a:latin typeface="Times New Roman" pitchFamily="18" charset="0"/>
              <a:ea typeface="Times New Roman" panose="02020603050405020304" pitchFamily="18" charset="0"/>
              <a:cs typeface="Times New Roman" pitchFamily="18" charset="0"/>
            </a:rPr>
            <a:t>Lipid profile</a:t>
          </a:r>
          <a:endParaRPr lang="en-US" sz="1800">
            <a:latin typeface="Times New Roman" pitchFamily="18" charset="0"/>
            <a:cs typeface="Times New Roman" pitchFamily="18" charset="0"/>
          </a:endParaRPr>
        </a:p>
      </dgm:t>
    </dgm:pt>
    <dgm:pt modelId="{963C1DFD-F0B9-4EE9-9F43-ABA1013956B6}" type="sibTrans" cxnId="{E8EE3121-0DCC-4A8E-B21C-97D38BD21F49}">
      <dgm:prSet/>
      <dgm:spPr/>
      <dgm:t>
        <a:bodyPr/>
        <a:lstStyle/>
        <a:p>
          <a:endParaRPr lang="en-US"/>
        </a:p>
      </dgm:t>
    </dgm:pt>
    <dgm:pt modelId="{9C060BAD-FEE0-4144-9C02-36476C8B9149}" type="parTrans" cxnId="{E8EE3121-0DCC-4A8E-B21C-97D38BD21F49}">
      <dgm:prSet/>
      <dgm:spPr/>
      <dgm:t>
        <a:bodyPr/>
        <a:lstStyle/>
        <a:p>
          <a:endParaRPr lang="en-US"/>
        </a:p>
      </dgm:t>
    </dgm:pt>
    <dgm:pt modelId="{634D2FDE-AF5E-464F-833E-4F6E5E15EC4B}">
      <dgm:prSet phldrT="[Text]" custT="1"/>
      <dgm:spPr/>
      <dgm:t>
        <a:bodyPr/>
        <a:lstStyle/>
        <a:p>
          <a:r>
            <a:rPr lang="en-IN" sz="1800">
              <a:latin typeface="Times New Roman" pitchFamily="18" charset="0"/>
              <a:cs typeface="Times New Roman" pitchFamily="18" charset="0"/>
            </a:rPr>
            <a:t>HbA1C</a:t>
          </a:r>
          <a:endParaRPr lang="en-US" sz="1800">
            <a:latin typeface="Times New Roman" pitchFamily="18" charset="0"/>
            <a:cs typeface="Times New Roman" pitchFamily="18" charset="0"/>
          </a:endParaRPr>
        </a:p>
      </dgm:t>
    </dgm:pt>
    <dgm:pt modelId="{77503A5C-0C60-4472-8971-3516241C091A}" type="parTrans" cxnId="{F2A79B83-1AAF-4AC8-9652-8275D25C6B90}">
      <dgm:prSet/>
      <dgm:spPr/>
      <dgm:t>
        <a:bodyPr/>
        <a:lstStyle/>
        <a:p>
          <a:endParaRPr lang="en-IN"/>
        </a:p>
      </dgm:t>
    </dgm:pt>
    <dgm:pt modelId="{3B3248A0-DF4C-48D5-B4B5-82E19CF93853}" type="sibTrans" cxnId="{F2A79B83-1AAF-4AC8-9652-8275D25C6B90}">
      <dgm:prSet/>
      <dgm:spPr/>
      <dgm:t>
        <a:bodyPr/>
        <a:lstStyle/>
        <a:p>
          <a:endParaRPr lang="en-IN"/>
        </a:p>
      </dgm:t>
    </dgm:pt>
    <dgm:pt modelId="{303572DD-58E8-4E39-9288-3DC85276EAEB}">
      <dgm:prSet phldrT="[Text]" custT="1"/>
      <dgm:spPr/>
      <dgm:t>
        <a:bodyPr/>
        <a:lstStyle/>
        <a:p>
          <a:endParaRPr lang="en-US" sz="2000"/>
        </a:p>
      </dgm:t>
    </dgm:pt>
    <dgm:pt modelId="{04A324C1-E2E7-433E-A2E8-2B0ED87581FC}" type="parTrans" cxnId="{6C97FB85-DD8C-4DA0-80E3-CC4F6B052AA2}">
      <dgm:prSet/>
      <dgm:spPr/>
      <dgm:t>
        <a:bodyPr/>
        <a:lstStyle/>
        <a:p>
          <a:endParaRPr lang="en-IN"/>
        </a:p>
      </dgm:t>
    </dgm:pt>
    <dgm:pt modelId="{55427CFE-4957-48B1-A7B6-9AC056F444E7}" type="sibTrans" cxnId="{6C97FB85-DD8C-4DA0-80E3-CC4F6B052AA2}">
      <dgm:prSet/>
      <dgm:spPr/>
      <dgm:t>
        <a:bodyPr/>
        <a:lstStyle/>
        <a:p>
          <a:endParaRPr lang="en-IN"/>
        </a:p>
      </dgm:t>
    </dgm:pt>
    <dgm:pt modelId="{82C02BB2-2798-4C06-AF86-8BB56A31D539}" type="pres">
      <dgm:prSet presAssocID="{1C998EE0-40EB-43A4-953E-0DF966EB35FE}" presName="Name0" presStyleCnt="0">
        <dgm:presLayoutVars>
          <dgm:dir/>
          <dgm:animLvl val="lvl"/>
          <dgm:resizeHandles val="exact"/>
        </dgm:presLayoutVars>
      </dgm:prSet>
      <dgm:spPr/>
    </dgm:pt>
    <dgm:pt modelId="{49B0ED51-09E3-4609-8C6D-ED7DCEF0CBFF}" type="pres">
      <dgm:prSet presAssocID="{9ABB6E84-C297-4FBF-9D9C-CE1EE18A7532}" presName="composite" presStyleCnt="0"/>
      <dgm:spPr/>
    </dgm:pt>
    <dgm:pt modelId="{542932F1-8414-4D9C-B350-136F5CF29379}" type="pres">
      <dgm:prSet presAssocID="{9ABB6E84-C297-4FBF-9D9C-CE1EE18A7532}" presName="parTx" presStyleLbl="alignNode1" presStyleIdx="0" presStyleCnt="4">
        <dgm:presLayoutVars>
          <dgm:chMax val="0"/>
          <dgm:chPref val="0"/>
          <dgm:bulletEnabled val="1"/>
        </dgm:presLayoutVars>
      </dgm:prSet>
      <dgm:spPr/>
    </dgm:pt>
    <dgm:pt modelId="{5718116E-32A4-46A3-BDC8-8288952B5006}" type="pres">
      <dgm:prSet presAssocID="{9ABB6E84-C297-4FBF-9D9C-CE1EE18A7532}" presName="desTx" presStyleLbl="alignAccFollowNode1" presStyleIdx="0" presStyleCnt="4">
        <dgm:presLayoutVars>
          <dgm:bulletEnabled val="1"/>
        </dgm:presLayoutVars>
      </dgm:prSet>
      <dgm:spPr/>
    </dgm:pt>
    <dgm:pt modelId="{AEF6681D-8666-4218-82F6-63F8EBFEC474}" type="pres">
      <dgm:prSet presAssocID="{BD9E33A5-46B9-413A-B98B-F32C79AF66A9}" presName="space" presStyleCnt="0"/>
      <dgm:spPr/>
    </dgm:pt>
    <dgm:pt modelId="{8BBD5D3C-A891-4407-8A18-E7B33D0EFFDD}" type="pres">
      <dgm:prSet presAssocID="{C50DD001-A312-4596-AB07-9AE91EE4B0A8}" presName="composite" presStyleCnt="0"/>
      <dgm:spPr/>
    </dgm:pt>
    <dgm:pt modelId="{8EF6D25A-8706-4E97-AE49-C91B46507A45}" type="pres">
      <dgm:prSet presAssocID="{C50DD001-A312-4596-AB07-9AE91EE4B0A8}" presName="parTx" presStyleLbl="alignNode1" presStyleIdx="1" presStyleCnt="4">
        <dgm:presLayoutVars>
          <dgm:chMax val="0"/>
          <dgm:chPref val="0"/>
          <dgm:bulletEnabled val="1"/>
        </dgm:presLayoutVars>
      </dgm:prSet>
      <dgm:spPr/>
    </dgm:pt>
    <dgm:pt modelId="{5F2429C0-3B02-43A7-9A54-132659658E4C}" type="pres">
      <dgm:prSet presAssocID="{C50DD001-A312-4596-AB07-9AE91EE4B0A8}" presName="desTx" presStyleLbl="alignAccFollowNode1" presStyleIdx="1" presStyleCnt="4">
        <dgm:presLayoutVars>
          <dgm:bulletEnabled val="1"/>
        </dgm:presLayoutVars>
      </dgm:prSet>
      <dgm:spPr/>
    </dgm:pt>
    <dgm:pt modelId="{99B15852-5030-4F2B-AE08-A4B3A8429527}" type="pres">
      <dgm:prSet presAssocID="{D9277D1E-4148-4681-804E-05232AAE1FD0}" presName="space" presStyleCnt="0"/>
      <dgm:spPr/>
    </dgm:pt>
    <dgm:pt modelId="{CD2A445E-C2CF-47D1-9DA3-9D605B887A8D}" type="pres">
      <dgm:prSet presAssocID="{7F4B2A8D-503C-4E42-A417-250F736F9AFE}" presName="composite" presStyleCnt="0"/>
      <dgm:spPr/>
    </dgm:pt>
    <dgm:pt modelId="{144234E6-B7BF-4240-B9B5-94D25F1B66FE}" type="pres">
      <dgm:prSet presAssocID="{7F4B2A8D-503C-4E42-A417-250F736F9AFE}" presName="parTx" presStyleLbl="alignNode1" presStyleIdx="2" presStyleCnt="4">
        <dgm:presLayoutVars>
          <dgm:chMax val="0"/>
          <dgm:chPref val="0"/>
          <dgm:bulletEnabled val="1"/>
        </dgm:presLayoutVars>
      </dgm:prSet>
      <dgm:spPr/>
    </dgm:pt>
    <dgm:pt modelId="{3C9DD659-B27C-4414-AE55-89C1EC6C21F7}" type="pres">
      <dgm:prSet presAssocID="{7F4B2A8D-503C-4E42-A417-250F736F9AFE}" presName="desTx" presStyleLbl="alignAccFollowNode1" presStyleIdx="2" presStyleCnt="4">
        <dgm:presLayoutVars>
          <dgm:bulletEnabled val="1"/>
        </dgm:presLayoutVars>
      </dgm:prSet>
      <dgm:spPr/>
    </dgm:pt>
    <dgm:pt modelId="{E9D3EBCB-D873-41C5-B18A-FFF26F806AD2}" type="pres">
      <dgm:prSet presAssocID="{A212F728-F7F9-434E-A433-6D4F8EB4C0E1}" presName="space" presStyleCnt="0"/>
      <dgm:spPr/>
    </dgm:pt>
    <dgm:pt modelId="{2C32CAC3-3A70-4CBF-ADA6-F1B0C463DEFA}" type="pres">
      <dgm:prSet presAssocID="{0554E5E5-07C1-43E2-BB80-AF7A530AF456}" presName="composite" presStyleCnt="0"/>
      <dgm:spPr/>
    </dgm:pt>
    <dgm:pt modelId="{80BA107A-62ED-4D1E-AB3A-14A20CDC2189}" type="pres">
      <dgm:prSet presAssocID="{0554E5E5-07C1-43E2-BB80-AF7A530AF456}" presName="parTx" presStyleLbl="alignNode1" presStyleIdx="3" presStyleCnt="4">
        <dgm:presLayoutVars>
          <dgm:chMax val="0"/>
          <dgm:chPref val="0"/>
          <dgm:bulletEnabled val="1"/>
        </dgm:presLayoutVars>
      </dgm:prSet>
      <dgm:spPr/>
    </dgm:pt>
    <dgm:pt modelId="{21EB22AE-8FC0-4E4B-9FA7-683E337EC18E}" type="pres">
      <dgm:prSet presAssocID="{0554E5E5-07C1-43E2-BB80-AF7A530AF456}" presName="desTx" presStyleLbl="alignAccFollowNode1" presStyleIdx="3" presStyleCnt="4">
        <dgm:presLayoutVars>
          <dgm:bulletEnabled val="1"/>
        </dgm:presLayoutVars>
      </dgm:prSet>
      <dgm:spPr/>
    </dgm:pt>
  </dgm:ptLst>
  <dgm:cxnLst>
    <dgm:cxn modelId="{B0A7EB00-1471-4636-823C-D57AA58500B0}" srcId="{7F4B2A8D-503C-4E42-A417-250F736F9AFE}" destId="{1C10C6DD-5DA5-4901-AF10-10EB4AEDF0D9}" srcOrd="11" destOrd="0" parTransId="{1FE9BCC2-1C9F-426B-8A92-C2D53B8AD574}" sibTransId="{AE8DEB5A-79E1-4500-AF0B-689B7CC374B6}"/>
    <dgm:cxn modelId="{4E99530A-C695-426B-AA30-E1169FB2BB0C}" srcId="{C50DD001-A312-4596-AB07-9AE91EE4B0A8}" destId="{2521A0A1-D4CD-43DD-B56B-423E5337B3AB}" srcOrd="0" destOrd="0" parTransId="{A93FCE03-9E2A-4DE1-92EE-67647852A741}" sibTransId="{D87A6FAB-EF16-40FC-A648-D6ACA1112990}"/>
    <dgm:cxn modelId="{BDBDF413-3ED6-49B3-925C-D9B15C3C7E0B}" srcId="{7F4B2A8D-503C-4E42-A417-250F736F9AFE}" destId="{C080148F-0FE4-4778-83C4-D6A0B9E9DE6C}" srcOrd="0" destOrd="0" parTransId="{222984EE-2BEC-4A5C-AB47-40E7F5809934}" sibTransId="{7D98B430-65F7-433C-9AEC-6944B7B7B091}"/>
    <dgm:cxn modelId="{519A6814-AE8E-44D3-A67D-05399B86EEC4}" type="presOf" srcId="{1C10C6DD-5DA5-4901-AF10-10EB4AEDF0D9}" destId="{3C9DD659-B27C-4414-AE55-89C1EC6C21F7}" srcOrd="0" destOrd="11" presId="urn:microsoft.com/office/officeart/2005/8/layout/hList1"/>
    <dgm:cxn modelId="{5C07D51A-124F-4677-8255-E87DC3810EEF}" type="presOf" srcId="{6A8F1070-21E0-4EBA-AE62-FCCD62D91036}" destId="{5F2429C0-3B02-43A7-9A54-132659658E4C}" srcOrd="0" destOrd="1" presId="urn:microsoft.com/office/officeart/2005/8/layout/hList1"/>
    <dgm:cxn modelId="{34B2131F-D513-4568-9C78-EFAF2AE2F6DA}" type="presOf" srcId="{A11DB842-10A6-4D38-A976-3E089635537C}" destId="{3C9DD659-B27C-4414-AE55-89C1EC6C21F7}" srcOrd="0" destOrd="7" presId="urn:microsoft.com/office/officeart/2005/8/layout/hList1"/>
    <dgm:cxn modelId="{E8EE3121-0DCC-4A8E-B21C-97D38BD21F49}" srcId="{7F4B2A8D-503C-4E42-A417-250F736F9AFE}" destId="{27E782CB-004E-4146-AC7E-869643D4DB64}" srcOrd="10" destOrd="0" parTransId="{9C060BAD-FEE0-4144-9C02-36476C8B9149}" sibTransId="{963C1DFD-F0B9-4EE9-9F43-ABA1013956B6}"/>
    <dgm:cxn modelId="{A940AF22-6E6B-495E-9E3D-FE41031548B0}" srcId="{C50DD001-A312-4596-AB07-9AE91EE4B0A8}" destId="{F439E7FD-03D6-4597-A9C0-C4C43691EE13}" srcOrd="3" destOrd="0" parTransId="{CD83FB9B-4C76-4DFA-83FF-DCD5607997D5}" sibTransId="{33128019-9BDF-48BF-8DD7-A478740B97AF}"/>
    <dgm:cxn modelId="{CE817C26-AB97-4EC9-8C1E-559AD732E4D2}" srcId="{7F4B2A8D-503C-4E42-A417-250F736F9AFE}" destId="{ECB4DDAB-D76C-4879-ADD8-2A78585DBC10}" srcOrd="8" destOrd="0" parTransId="{4DF960EE-8867-4242-B8BB-E2F294E242BD}" sibTransId="{33015DBF-8E76-4A78-AD20-DF0ED4AC5A1A}"/>
    <dgm:cxn modelId="{4E68042A-2E03-4377-9582-5D833907BA90}" type="presOf" srcId="{B40915FA-1A4D-4086-AC0B-2692CCB0D2CC}" destId="{3C9DD659-B27C-4414-AE55-89C1EC6C21F7}" srcOrd="0" destOrd="3" presId="urn:microsoft.com/office/officeart/2005/8/layout/hList1"/>
    <dgm:cxn modelId="{737EA32B-7B76-4B94-A5E2-0B90D0957B42}" type="presOf" srcId="{F0F2A915-6767-4E38-98CC-4B79BF6EA594}" destId="{3C9DD659-B27C-4414-AE55-89C1EC6C21F7}" srcOrd="0" destOrd="1" presId="urn:microsoft.com/office/officeart/2005/8/layout/hList1"/>
    <dgm:cxn modelId="{85A3A63E-522F-4657-AAC6-6D7E71F3F933}" type="presOf" srcId="{ECB4DDAB-D76C-4879-ADD8-2A78585DBC10}" destId="{3C9DD659-B27C-4414-AE55-89C1EC6C21F7}" srcOrd="0" destOrd="8" presId="urn:microsoft.com/office/officeart/2005/8/layout/hList1"/>
    <dgm:cxn modelId="{229B004C-3A0F-4E52-945D-EBA44B7FD3E2}" srcId="{7F4B2A8D-503C-4E42-A417-250F736F9AFE}" destId="{E917C84F-3F21-4C53-A24B-453B68C9E1B3}" srcOrd="4" destOrd="0" parTransId="{04C5590D-48D2-4663-A3E1-7C6E2F62E648}" sibTransId="{64C1489F-C064-4E4D-8189-E9D93D8B7753}"/>
    <dgm:cxn modelId="{9764504F-1B2E-4FD8-9670-C55BF463911A}" type="presOf" srcId="{27E782CB-004E-4146-AC7E-869643D4DB64}" destId="{3C9DD659-B27C-4414-AE55-89C1EC6C21F7}" srcOrd="0" destOrd="10" presId="urn:microsoft.com/office/officeart/2005/8/layout/hList1"/>
    <dgm:cxn modelId="{64E86057-6D57-47AA-98E7-CF9E1205BB27}" type="presOf" srcId="{C50DD001-A312-4596-AB07-9AE91EE4B0A8}" destId="{8EF6D25A-8706-4E97-AE49-C91B46507A45}" srcOrd="0" destOrd="0" presId="urn:microsoft.com/office/officeart/2005/8/layout/hList1"/>
    <dgm:cxn modelId="{C88AE75A-9FA1-429B-801D-060DC8B41F90}" srcId="{7F4B2A8D-503C-4E42-A417-250F736F9AFE}" destId="{A11DB842-10A6-4D38-A976-3E089635537C}" srcOrd="7" destOrd="0" parTransId="{E78B0EFC-4A35-489D-95A6-61320D66AB45}" sibTransId="{ED01A955-72D4-4C68-83ED-0097771D921E}"/>
    <dgm:cxn modelId="{03FBE95C-9586-4281-B264-C84C1EF99D2D}" type="presOf" srcId="{17E4D053-DC7C-4CF8-BAE7-E96ED96F76F6}" destId="{3C9DD659-B27C-4414-AE55-89C1EC6C21F7}" srcOrd="0" destOrd="6" presId="urn:microsoft.com/office/officeart/2005/8/layout/hList1"/>
    <dgm:cxn modelId="{A1325A5D-1C25-4FF0-AD0D-156D7564C10E}" srcId="{0554E5E5-07C1-43E2-BB80-AF7A530AF456}" destId="{9AB3E78E-A755-4EE1-AE73-C50C47E64CBF}" srcOrd="0" destOrd="0" parTransId="{6719290A-E19B-48A6-9307-54290055A729}" sibTransId="{997D5382-451A-4758-9A3D-FD2FFEE2B9D6}"/>
    <dgm:cxn modelId="{E61C7561-C28D-46AF-8A53-F09D8D22E530}" type="presOf" srcId="{9AB3E78E-A755-4EE1-AE73-C50C47E64CBF}" destId="{21EB22AE-8FC0-4E4B-9FA7-683E337EC18E}" srcOrd="0" destOrd="0" presId="urn:microsoft.com/office/officeart/2005/8/layout/hList1"/>
    <dgm:cxn modelId="{E6910264-5EB5-43D8-A80C-B5A30DA00174}" srcId="{7F4B2A8D-503C-4E42-A417-250F736F9AFE}" destId="{F0F2A915-6767-4E38-98CC-4B79BF6EA594}" srcOrd="1" destOrd="0" parTransId="{6BCBC79B-D590-41FC-91DC-DD8E330D2167}" sibTransId="{B448F4DF-2477-4728-9619-165575CDAE77}"/>
    <dgm:cxn modelId="{78E1AC70-B387-4D36-A251-59B3548C89EA}" srcId="{1C998EE0-40EB-43A4-953E-0DF966EB35FE}" destId="{7F4B2A8D-503C-4E42-A417-250F736F9AFE}" srcOrd="2" destOrd="0" parTransId="{5DA22767-65A2-40D1-8C03-F42C23F6B02F}" sibTransId="{A212F728-F7F9-434E-A433-6D4F8EB4C0E1}"/>
    <dgm:cxn modelId="{9A7F8F71-C68F-448D-9828-F5EFB501C5E9}" srcId="{7F4B2A8D-503C-4E42-A417-250F736F9AFE}" destId="{B40915FA-1A4D-4086-AC0B-2692CCB0D2CC}" srcOrd="3" destOrd="0" parTransId="{62A3B52C-421E-4B63-983F-AA41B0EBB62E}" sibTransId="{060D3179-0C67-4C0E-A7A1-DCD1487D5176}"/>
    <dgm:cxn modelId="{79A1B07C-6997-491E-9511-0D573523CC3C}" type="presOf" srcId="{634D2FDE-AF5E-464F-833E-4F6E5E15EC4B}" destId="{3C9DD659-B27C-4414-AE55-89C1EC6C21F7}" srcOrd="0" destOrd="2" presId="urn:microsoft.com/office/officeart/2005/8/layout/hList1"/>
    <dgm:cxn modelId="{225AB682-9CDD-4982-B58F-0F6C98449C3A}" type="presOf" srcId="{E3E22656-FA01-4A4E-A936-A5BCD79A6284}" destId="{5718116E-32A4-46A3-BDC8-8288952B5006}" srcOrd="0" destOrd="0" presId="urn:microsoft.com/office/officeart/2005/8/layout/hList1"/>
    <dgm:cxn modelId="{F2A79B83-1AAF-4AC8-9652-8275D25C6B90}" srcId="{7F4B2A8D-503C-4E42-A417-250F736F9AFE}" destId="{634D2FDE-AF5E-464F-833E-4F6E5E15EC4B}" srcOrd="2" destOrd="0" parTransId="{77503A5C-0C60-4472-8971-3516241C091A}" sibTransId="{3B3248A0-DF4C-48D5-B4B5-82E19CF93853}"/>
    <dgm:cxn modelId="{6C97FB85-DD8C-4DA0-80E3-CC4F6B052AA2}" srcId="{7F4B2A8D-503C-4E42-A417-250F736F9AFE}" destId="{303572DD-58E8-4E39-9288-3DC85276EAEB}" srcOrd="12" destOrd="0" parTransId="{04A324C1-E2E7-433E-A2E8-2B0ED87581FC}" sibTransId="{55427CFE-4957-48B1-A7B6-9AC056F444E7}"/>
    <dgm:cxn modelId="{A9474487-A310-4B42-86E7-CC4FFECF0024}" srcId="{C50DD001-A312-4596-AB07-9AE91EE4B0A8}" destId="{6A8F1070-21E0-4EBA-AE62-FCCD62D91036}" srcOrd="1" destOrd="0" parTransId="{44B3AE4E-C767-4233-9D7A-987CAC0FB9B0}" sibTransId="{F877B751-4B76-415F-8666-6774FD75813C}"/>
    <dgm:cxn modelId="{4211808D-A366-407F-86BB-F06BB3E1C4F9}" type="presOf" srcId="{B6FA158B-CE41-4913-8A06-069F52E23798}" destId="{5F2429C0-3B02-43A7-9A54-132659658E4C}" srcOrd="0" destOrd="2" presId="urn:microsoft.com/office/officeart/2005/8/layout/hList1"/>
    <dgm:cxn modelId="{B6459A8D-1AC1-4D39-9C58-8C3BC30FC1CB}" type="presOf" srcId="{303572DD-58E8-4E39-9288-3DC85276EAEB}" destId="{3C9DD659-B27C-4414-AE55-89C1EC6C21F7}" srcOrd="0" destOrd="12" presId="urn:microsoft.com/office/officeart/2005/8/layout/hList1"/>
    <dgm:cxn modelId="{41B79E8D-B67C-45C8-A6F3-335AFAAE5FC6}" srcId="{1C998EE0-40EB-43A4-953E-0DF966EB35FE}" destId="{C50DD001-A312-4596-AB07-9AE91EE4B0A8}" srcOrd="1" destOrd="0" parTransId="{D1C30E25-0935-48D8-BFEF-856B01989C9A}" sibTransId="{D9277D1E-4148-4681-804E-05232AAE1FD0}"/>
    <dgm:cxn modelId="{D47B5091-5CD8-4336-B56F-E6A07A25C5C7}" srcId="{C50DD001-A312-4596-AB07-9AE91EE4B0A8}" destId="{B6FA158B-CE41-4913-8A06-069F52E23798}" srcOrd="2" destOrd="0" parTransId="{AFF44227-5C21-4FCF-B91D-BDC5F7AF1276}" sibTransId="{53A2F001-07D2-4CAF-A942-F328110FBE4A}"/>
    <dgm:cxn modelId="{0B43FD93-0235-42EC-A60E-6ADF2CFFD197}" srcId="{7F4B2A8D-503C-4E42-A417-250F736F9AFE}" destId="{CA2F63B9-0794-4E55-83EF-36742E6A76DB}" srcOrd="5" destOrd="0" parTransId="{C401CDC3-117A-4B84-9BD8-92345DBC0958}" sibTransId="{FCE16914-0AED-47D4-B1E1-8E700D2A1F99}"/>
    <dgm:cxn modelId="{28D53B96-7E6D-4F47-A3E2-E87F4D63A114}" type="presOf" srcId="{1C998EE0-40EB-43A4-953E-0DF966EB35FE}" destId="{82C02BB2-2798-4C06-AF86-8BB56A31D539}" srcOrd="0" destOrd="0" presId="urn:microsoft.com/office/officeart/2005/8/layout/hList1"/>
    <dgm:cxn modelId="{D25DF59D-F1AF-4E8E-88B6-590035D6E1D6}" type="presOf" srcId="{4BE3BD16-90E7-462E-8FE2-9FB0621EF22D}" destId="{3C9DD659-B27C-4414-AE55-89C1EC6C21F7}" srcOrd="0" destOrd="9" presId="urn:microsoft.com/office/officeart/2005/8/layout/hList1"/>
    <dgm:cxn modelId="{0488CDA8-D4C8-4B1A-88A0-2F30B078AEE4}" type="presOf" srcId="{0554E5E5-07C1-43E2-BB80-AF7A530AF456}" destId="{80BA107A-62ED-4D1E-AB3A-14A20CDC2189}" srcOrd="0" destOrd="0" presId="urn:microsoft.com/office/officeart/2005/8/layout/hList1"/>
    <dgm:cxn modelId="{397CB9AB-2D76-415D-A1F1-4B2D0DBE61A6}" srcId="{9ABB6E84-C297-4FBF-9D9C-CE1EE18A7532}" destId="{FE3CF741-0BFD-43F2-A869-0EFCFEBF1821}" srcOrd="1" destOrd="0" parTransId="{C42E2F4F-D896-4793-8C12-4353142A4836}" sibTransId="{42EFAC0E-20E5-4FDF-BA89-02E95910C094}"/>
    <dgm:cxn modelId="{45F67DB4-6B81-4CDC-9105-1762BE557617}" type="presOf" srcId="{FE3CF741-0BFD-43F2-A869-0EFCFEBF1821}" destId="{5718116E-32A4-46A3-BDC8-8288952B5006}" srcOrd="0" destOrd="1" presId="urn:microsoft.com/office/officeart/2005/8/layout/hList1"/>
    <dgm:cxn modelId="{E1014BCF-8292-450A-871C-F27B6AFE232C}" srcId="{9ABB6E84-C297-4FBF-9D9C-CE1EE18A7532}" destId="{E3E22656-FA01-4A4E-A936-A5BCD79A6284}" srcOrd="0" destOrd="0" parTransId="{0AB6A580-BEF0-47EF-98BD-88367A654F58}" sibTransId="{E1453FA9-8407-4642-B2BF-0A550AA95592}"/>
    <dgm:cxn modelId="{2962B5CF-5D0C-457A-94C3-2FF88F91877D}" srcId="{1C998EE0-40EB-43A4-953E-0DF966EB35FE}" destId="{9ABB6E84-C297-4FBF-9D9C-CE1EE18A7532}" srcOrd="0" destOrd="0" parTransId="{E6119879-435B-4B88-B036-CB36E45A715A}" sibTransId="{BD9E33A5-46B9-413A-B98B-F32C79AF66A9}"/>
    <dgm:cxn modelId="{FCBDEFCF-04E9-4336-AC88-5673C23A3258}" type="presOf" srcId="{2521A0A1-D4CD-43DD-B56B-423E5337B3AB}" destId="{5F2429C0-3B02-43A7-9A54-132659658E4C}" srcOrd="0" destOrd="0" presId="urn:microsoft.com/office/officeart/2005/8/layout/hList1"/>
    <dgm:cxn modelId="{AAE7C6DC-8044-40FE-9110-DBD7D09950BF}" srcId="{7F4B2A8D-503C-4E42-A417-250F736F9AFE}" destId="{4BE3BD16-90E7-462E-8FE2-9FB0621EF22D}" srcOrd="9" destOrd="0" parTransId="{5E69A91A-4CB9-47AF-86F0-1F4706B234D5}" sibTransId="{CBEC3F2E-8564-49C6-93E4-063B6111DB3B}"/>
    <dgm:cxn modelId="{EDDD55DE-0DEC-4357-B5F4-8C2617017C60}" type="presOf" srcId="{7F4B2A8D-503C-4E42-A417-250F736F9AFE}" destId="{144234E6-B7BF-4240-B9B5-94D25F1B66FE}" srcOrd="0" destOrd="0" presId="urn:microsoft.com/office/officeart/2005/8/layout/hList1"/>
    <dgm:cxn modelId="{2E2FC0DE-768C-47F6-A843-FBD88F4A9891}" srcId="{7F4B2A8D-503C-4E42-A417-250F736F9AFE}" destId="{17E4D053-DC7C-4CF8-BAE7-E96ED96F76F6}" srcOrd="6" destOrd="0" parTransId="{7692F894-7377-4973-841C-C4BED635A103}" sibTransId="{F4C2FF72-1138-480C-9442-39602F23C4F2}"/>
    <dgm:cxn modelId="{A7E1CEE4-52A1-461B-926C-6C434CA1C757}" type="presOf" srcId="{9ABB6E84-C297-4FBF-9D9C-CE1EE18A7532}" destId="{542932F1-8414-4D9C-B350-136F5CF29379}" srcOrd="0" destOrd="0" presId="urn:microsoft.com/office/officeart/2005/8/layout/hList1"/>
    <dgm:cxn modelId="{DF1233E8-6BC3-44A7-B222-067999F13CAE}" type="presOf" srcId="{F439E7FD-03D6-4597-A9C0-C4C43691EE13}" destId="{5F2429C0-3B02-43A7-9A54-132659658E4C}" srcOrd="0" destOrd="3" presId="urn:microsoft.com/office/officeart/2005/8/layout/hList1"/>
    <dgm:cxn modelId="{6E78A2EE-AB03-4944-87FE-AA252910137E}" type="presOf" srcId="{E917C84F-3F21-4C53-A24B-453B68C9E1B3}" destId="{3C9DD659-B27C-4414-AE55-89C1EC6C21F7}" srcOrd="0" destOrd="4" presId="urn:microsoft.com/office/officeart/2005/8/layout/hList1"/>
    <dgm:cxn modelId="{0CF531EF-9CC4-49BC-A7BC-9A389CF785A9}" type="presOf" srcId="{C080148F-0FE4-4778-83C4-D6A0B9E9DE6C}" destId="{3C9DD659-B27C-4414-AE55-89C1EC6C21F7}" srcOrd="0" destOrd="0" presId="urn:microsoft.com/office/officeart/2005/8/layout/hList1"/>
    <dgm:cxn modelId="{DC6197F5-73BD-4E4D-9795-94BAACF68DF3}" srcId="{1C998EE0-40EB-43A4-953E-0DF966EB35FE}" destId="{0554E5E5-07C1-43E2-BB80-AF7A530AF456}" srcOrd="3" destOrd="0" parTransId="{835DBC9E-5E04-4931-82F4-4AECBBDCB95D}" sibTransId="{D72DECF1-AB60-41DC-8ED5-A9B7FB6E0369}"/>
    <dgm:cxn modelId="{92F33CF7-9181-4B8E-8DE1-D7B3FE2005A6}" type="presOf" srcId="{CA2F63B9-0794-4E55-83EF-36742E6A76DB}" destId="{3C9DD659-B27C-4414-AE55-89C1EC6C21F7}" srcOrd="0" destOrd="5" presId="urn:microsoft.com/office/officeart/2005/8/layout/hList1"/>
    <dgm:cxn modelId="{5445EE1D-F234-47CA-9EFE-60A1D8CD48E6}" type="presParOf" srcId="{82C02BB2-2798-4C06-AF86-8BB56A31D539}" destId="{49B0ED51-09E3-4609-8C6D-ED7DCEF0CBFF}" srcOrd="0" destOrd="0" presId="urn:microsoft.com/office/officeart/2005/8/layout/hList1"/>
    <dgm:cxn modelId="{6BA9A004-AE13-455C-8B05-46D49FA2A864}" type="presParOf" srcId="{49B0ED51-09E3-4609-8C6D-ED7DCEF0CBFF}" destId="{542932F1-8414-4D9C-B350-136F5CF29379}" srcOrd="0" destOrd="0" presId="urn:microsoft.com/office/officeart/2005/8/layout/hList1"/>
    <dgm:cxn modelId="{4F484F0F-BF09-4B0A-B7EA-DB01F58CAF98}" type="presParOf" srcId="{49B0ED51-09E3-4609-8C6D-ED7DCEF0CBFF}" destId="{5718116E-32A4-46A3-BDC8-8288952B5006}" srcOrd="1" destOrd="0" presId="urn:microsoft.com/office/officeart/2005/8/layout/hList1"/>
    <dgm:cxn modelId="{13D81438-7F7E-4703-9C90-FE26C8343A0E}" type="presParOf" srcId="{82C02BB2-2798-4C06-AF86-8BB56A31D539}" destId="{AEF6681D-8666-4218-82F6-63F8EBFEC474}" srcOrd="1" destOrd="0" presId="urn:microsoft.com/office/officeart/2005/8/layout/hList1"/>
    <dgm:cxn modelId="{DC8503A4-EA91-41C2-99FB-B8079EF15FFB}" type="presParOf" srcId="{82C02BB2-2798-4C06-AF86-8BB56A31D539}" destId="{8BBD5D3C-A891-4407-8A18-E7B33D0EFFDD}" srcOrd="2" destOrd="0" presId="urn:microsoft.com/office/officeart/2005/8/layout/hList1"/>
    <dgm:cxn modelId="{51AE8A36-EF16-4EC4-8815-A28CD3544AF8}" type="presParOf" srcId="{8BBD5D3C-A891-4407-8A18-E7B33D0EFFDD}" destId="{8EF6D25A-8706-4E97-AE49-C91B46507A45}" srcOrd="0" destOrd="0" presId="urn:microsoft.com/office/officeart/2005/8/layout/hList1"/>
    <dgm:cxn modelId="{2EA8C035-04EF-4985-A718-6C898F89FAFD}" type="presParOf" srcId="{8BBD5D3C-A891-4407-8A18-E7B33D0EFFDD}" destId="{5F2429C0-3B02-43A7-9A54-132659658E4C}" srcOrd="1" destOrd="0" presId="urn:microsoft.com/office/officeart/2005/8/layout/hList1"/>
    <dgm:cxn modelId="{7AFA3EEF-F2F4-46F6-8D93-10CB43D5C4BB}" type="presParOf" srcId="{82C02BB2-2798-4C06-AF86-8BB56A31D539}" destId="{99B15852-5030-4F2B-AE08-A4B3A8429527}" srcOrd="3" destOrd="0" presId="urn:microsoft.com/office/officeart/2005/8/layout/hList1"/>
    <dgm:cxn modelId="{0951A262-A200-4E9A-B2DE-D2A18A35F8D3}" type="presParOf" srcId="{82C02BB2-2798-4C06-AF86-8BB56A31D539}" destId="{CD2A445E-C2CF-47D1-9DA3-9D605B887A8D}" srcOrd="4" destOrd="0" presId="urn:microsoft.com/office/officeart/2005/8/layout/hList1"/>
    <dgm:cxn modelId="{0D67231B-BD7E-47FB-AD6B-B828817ECDB6}" type="presParOf" srcId="{CD2A445E-C2CF-47D1-9DA3-9D605B887A8D}" destId="{144234E6-B7BF-4240-B9B5-94D25F1B66FE}" srcOrd="0" destOrd="0" presId="urn:microsoft.com/office/officeart/2005/8/layout/hList1"/>
    <dgm:cxn modelId="{F8E7A0B4-EFF7-4E69-BCC9-44475BA1D768}" type="presParOf" srcId="{CD2A445E-C2CF-47D1-9DA3-9D605B887A8D}" destId="{3C9DD659-B27C-4414-AE55-89C1EC6C21F7}" srcOrd="1" destOrd="0" presId="urn:microsoft.com/office/officeart/2005/8/layout/hList1"/>
    <dgm:cxn modelId="{92F671BD-DC28-4B8F-A2D9-F1E53E944E5F}" type="presParOf" srcId="{82C02BB2-2798-4C06-AF86-8BB56A31D539}" destId="{E9D3EBCB-D873-41C5-B18A-FFF26F806AD2}" srcOrd="5" destOrd="0" presId="urn:microsoft.com/office/officeart/2005/8/layout/hList1"/>
    <dgm:cxn modelId="{C5E7141C-4BEE-410C-9C9F-A5E9015460DB}" type="presParOf" srcId="{82C02BB2-2798-4C06-AF86-8BB56A31D539}" destId="{2C32CAC3-3A70-4CBF-ADA6-F1B0C463DEFA}" srcOrd="6" destOrd="0" presId="urn:microsoft.com/office/officeart/2005/8/layout/hList1"/>
    <dgm:cxn modelId="{89382DC1-751F-4265-85D6-1ECDBB5B8F32}" type="presParOf" srcId="{2C32CAC3-3A70-4CBF-ADA6-F1B0C463DEFA}" destId="{80BA107A-62ED-4D1E-AB3A-14A20CDC2189}" srcOrd="0" destOrd="0" presId="urn:microsoft.com/office/officeart/2005/8/layout/hList1"/>
    <dgm:cxn modelId="{694D7490-EBC4-4DD2-895C-19A4CF6039FE}" type="presParOf" srcId="{2C32CAC3-3A70-4CBF-ADA6-F1B0C463DEFA}" destId="{21EB22AE-8FC0-4E4B-9FA7-683E337EC18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1E67A-4D03-49E0-9925-307E197644F0}">
      <dsp:nvSpPr>
        <dsp:cNvPr id="0" name=""/>
        <dsp:cNvSpPr/>
      </dsp:nvSpPr>
      <dsp:spPr>
        <a:xfrm rot="16200000">
          <a:off x="1303743" y="-1303743"/>
          <a:ext cx="2964677" cy="5572164"/>
        </a:xfrm>
        <a:prstGeom prst="round1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N" sz="2100" b="1" kern="1200" dirty="0"/>
            <a:t>Study Setting : </a:t>
          </a:r>
        </a:p>
        <a:p>
          <a:pPr marL="0" lvl="0" indent="0" algn="ctr" defTabSz="933450">
            <a:lnSpc>
              <a:spcPct val="90000"/>
            </a:lnSpc>
            <a:spcBef>
              <a:spcPct val="0"/>
            </a:spcBef>
            <a:spcAft>
              <a:spcPct val="35000"/>
            </a:spcAft>
            <a:buNone/>
          </a:pPr>
          <a:r>
            <a:rPr lang="en-IN" sz="2100" kern="1200" dirty="0"/>
            <a:t>Diabetic individuals living in Urban Slum, Hyderabad </a:t>
          </a:r>
        </a:p>
      </dsp:txBody>
      <dsp:txXfrm rot="5400000">
        <a:off x="0" y="0"/>
        <a:ext cx="5572164" cy="2223507"/>
      </dsp:txXfrm>
    </dsp:sp>
    <dsp:sp modelId="{334DA99A-D6D8-4111-BFB3-61E195F4ED25}">
      <dsp:nvSpPr>
        <dsp:cNvPr id="0" name=""/>
        <dsp:cNvSpPr/>
      </dsp:nvSpPr>
      <dsp:spPr>
        <a:xfrm>
          <a:off x="5572164" y="0"/>
          <a:ext cx="5572164" cy="2964677"/>
        </a:xfrm>
        <a:prstGeom prst="round1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N" sz="2000" b="1" kern="1200" dirty="0"/>
            <a:t>Sample size:</a:t>
          </a:r>
        </a:p>
        <a:p>
          <a:pPr marL="0" lvl="0" indent="0" algn="ctr" defTabSz="889000">
            <a:lnSpc>
              <a:spcPct val="90000"/>
            </a:lnSpc>
            <a:spcBef>
              <a:spcPct val="0"/>
            </a:spcBef>
            <a:spcAft>
              <a:spcPct val="35000"/>
            </a:spcAft>
            <a:buNone/>
          </a:pPr>
          <a:r>
            <a:rPr lang="en-IN" sz="1800" kern="1200" dirty="0"/>
            <a:t>30  Diabetic adults – Makhana Group (Intervention arm)</a:t>
          </a:r>
        </a:p>
        <a:p>
          <a:pPr marL="0" lvl="0" indent="0" algn="ctr" defTabSz="889000">
            <a:lnSpc>
              <a:spcPct val="90000"/>
            </a:lnSpc>
            <a:spcBef>
              <a:spcPct val="0"/>
            </a:spcBef>
            <a:spcAft>
              <a:spcPct val="35000"/>
            </a:spcAft>
            <a:buNone/>
          </a:pPr>
          <a:r>
            <a:rPr lang="en-IN" sz="1800" kern="1200" dirty="0"/>
            <a:t>30 Diabetic adults – Control Group</a:t>
          </a:r>
        </a:p>
      </dsp:txBody>
      <dsp:txXfrm>
        <a:off x="5572164" y="0"/>
        <a:ext cx="5572164" cy="2223507"/>
      </dsp:txXfrm>
    </dsp:sp>
    <dsp:sp modelId="{021A7E12-201B-4226-9F93-5779F6023BDE}">
      <dsp:nvSpPr>
        <dsp:cNvPr id="0" name=""/>
        <dsp:cNvSpPr/>
      </dsp:nvSpPr>
      <dsp:spPr>
        <a:xfrm rot="10800000">
          <a:off x="0" y="2964677"/>
          <a:ext cx="5572164" cy="2964677"/>
        </a:xfrm>
        <a:prstGeom prst="round1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N" sz="2100" b="1" kern="1200" dirty="0"/>
            <a:t>Inclusion criteria:</a:t>
          </a:r>
        </a:p>
        <a:p>
          <a:pPr marL="0" lvl="0" indent="0" algn="ctr" defTabSz="933450">
            <a:lnSpc>
              <a:spcPct val="90000"/>
            </a:lnSpc>
            <a:spcBef>
              <a:spcPct val="0"/>
            </a:spcBef>
            <a:spcAft>
              <a:spcPct val="35000"/>
            </a:spcAft>
            <a:buNone/>
          </a:pPr>
          <a:r>
            <a:rPr lang="en-IN" sz="2100" kern="1200" dirty="0"/>
            <a:t>Diabetic &lt;5yr diagnosis</a:t>
          </a:r>
        </a:p>
        <a:p>
          <a:pPr marL="0" lvl="0" indent="0" algn="ctr" defTabSz="933450">
            <a:lnSpc>
              <a:spcPct val="90000"/>
            </a:lnSpc>
            <a:spcBef>
              <a:spcPct val="0"/>
            </a:spcBef>
            <a:spcAft>
              <a:spcPct val="35000"/>
            </a:spcAft>
            <a:buNone/>
          </a:pPr>
          <a:r>
            <a:rPr lang="en-IN" sz="2100" kern="1200" dirty="0"/>
            <a:t>Age 20-60 years</a:t>
          </a:r>
        </a:p>
        <a:p>
          <a:pPr marL="0" lvl="0" indent="0" algn="ctr" defTabSz="933450">
            <a:lnSpc>
              <a:spcPct val="90000"/>
            </a:lnSpc>
            <a:spcBef>
              <a:spcPct val="0"/>
            </a:spcBef>
            <a:spcAft>
              <a:spcPct val="35000"/>
            </a:spcAft>
            <a:buNone/>
          </a:pPr>
          <a:r>
            <a:rPr lang="en-IN" sz="2100" kern="1200" dirty="0"/>
            <a:t>HbA1C &lt;/8.5</a:t>
          </a:r>
        </a:p>
        <a:p>
          <a:pPr marL="0" lvl="0" indent="0" algn="ctr" defTabSz="933450">
            <a:lnSpc>
              <a:spcPct val="90000"/>
            </a:lnSpc>
            <a:spcBef>
              <a:spcPct val="0"/>
            </a:spcBef>
            <a:spcAft>
              <a:spcPct val="35000"/>
            </a:spcAft>
            <a:buNone/>
          </a:pPr>
          <a:r>
            <a:rPr lang="en-IN" sz="2100" kern="1200" dirty="0"/>
            <a:t>Oral antidiabetic drugs &lt;2 no’s</a:t>
          </a:r>
        </a:p>
      </dsp:txBody>
      <dsp:txXfrm rot="10800000">
        <a:off x="0" y="3705846"/>
        <a:ext cx="5572164" cy="2223507"/>
      </dsp:txXfrm>
    </dsp:sp>
    <dsp:sp modelId="{AD5525F0-05D6-4F41-8CE7-ED26CB2778F9}">
      <dsp:nvSpPr>
        <dsp:cNvPr id="0" name=""/>
        <dsp:cNvSpPr/>
      </dsp:nvSpPr>
      <dsp:spPr>
        <a:xfrm rot="5400000">
          <a:off x="6875907" y="1660933"/>
          <a:ext cx="2964677" cy="5572164"/>
        </a:xfrm>
        <a:prstGeom prst="round1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IN" sz="2100" b="1" kern="1200" dirty="0"/>
            <a:t>Exclusion criteria:</a:t>
          </a:r>
        </a:p>
        <a:p>
          <a:pPr marL="0" lvl="0" indent="0" algn="ctr" defTabSz="933450">
            <a:lnSpc>
              <a:spcPct val="90000"/>
            </a:lnSpc>
            <a:spcBef>
              <a:spcPct val="0"/>
            </a:spcBef>
            <a:spcAft>
              <a:spcPct val="35000"/>
            </a:spcAft>
            <a:buNone/>
          </a:pPr>
          <a:r>
            <a:rPr lang="en-IN" sz="2100" kern="1200" dirty="0"/>
            <a:t>Complicated diabetic individuals</a:t>
          </a:r>
        </a:p>
        <a:p>
          <a:pPr marL="0" lvl="0" indent="0" algn="ctr" defTabSz="933450">
            <a:lnSpc>
              <a:spcPct val="90000"/>
            </a:lnSpc>
            <a:spcBef>
              <a:spcPct val="0"/>
            </a:spcBef>
            <a:spcAft>
              <a:spcPct val="35000"/>
            </a:spcAft>
            <a:buNone/>
          </a:pPr>
          <a:r>
            <a:rPr lang="en-IN" sz="2100" kern="1200" dirty="0"/>
            <a:t>Pregnant/ Lactating woman</a:t>
          </a:r>
        </a:p>
        <a:p>
          <a:pPr marL="0" lvl="0" indent="0" algn="ctr" defTabSz="933450">
            <a:lnSpc>
              <a:spcPct val="90000"/>
            </a:lnSpc>
            <a:spcBef>
              <a:spcPct val="0"/>
            </a:spcBef>
            <a:spcAft>
              <a:spcPct val="35000"/>
            </a:spcAft>
            <a:buNone/>
          </a:pPr>
          <a:r>
            <a:rPr lang="en-IN" sz="2100" kern="1200" dirty="0"/>
            <a:t>Individuals unwilling to take part in the study</a:t>
          </a:r>
        </a:p>
      </dsp:txBody>
      <dsp:txXfrm rot="-5400000">
        <a:off x="5572164" y="3705846"/>
        <a:ext cx="5572164" cy="2223507"/>
      </dsp:txXfrm>
    </dsp:sp>
    <dsp:sp modelId="{366FAC2A-82A6-4FD0-A778-3EE17DC7F9E2}">
      <dsp:nvSpPr>
        <dsp:cNvPr id="0" name=""/>
        <dsp:cNvSpPr/>
      </dsp:nvSpPr>
      <dsp:spPr>
        <a:xfrm>
          <a:off x="3900514" y="2223507"/>
          <a:ext cx="3343298" cy="1482338"/>
        </a:xfrm>
        <a:prstGeom prst="roundRect">
          <a:avLst/>
        </a:prstGeom>
        <a:gradFill rotWithShape="0">
          <a:gsLst>
            <a:gs pos="0">
              <a:schemeClr val="accent2">
                <a:tint val="40000"/>
                <a:hueOff val="0"/>
                <a:satOff val="0"/>
                <a:lumOff val="0"/>
                <a:alphaOff val="0"/>
                <a:lumMod val="110000"/>
                <a:satMod val="105000"/>
                <a:tint val="67000"/>
              </a:schemeClr>
            </a:gs>
            <a:gs pos="50000">
              <a:schemeClr val="accent2">
                <a:tint val="40000"/>
                <a:hueOff val="0"/>
                <a:satOff val="0"/>
                <a:lumOff val="0"/>
                <a:alphaOff val="0"/>
                <a:lumMod val="105000"/>
                <a:satMod val="103000"/>
                <a:tint val="73000"/>
              </a:schemeClr>
            </a:gs>
            <a:gs pos="100000">
              <a:schemeClr val="accent2">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b="1" kern="1200" dirty="0"/>
            <a:t>Randomised control trial</a:t>
          </a:r>
        </a:p>
      </dsp:txBody>
      <dsp:txXfrm>
        <a:off x="3972876" y="2295869"/>
        <a:ext cx="3198574" cy="1337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E0C33-8CC5-433B-8A64-8FB408C31884}">
      <dsp:nvSpPr>
        <dsp:cNvPr id="0" name=""/>
        <dsp:cNvSpPr/>
      </dsp:nvSpPr>
      <dsp:spPr>
        <a:xfrm>
          <a:off x="4170765" y="721208"/>
          <a:ext cx="151233" cy="662544"/>
        </a:xfrm>
        <a:custGeom>
          <a:avLst/>
          <a:gdLst/>
          <a:ahLst/>
          <a:cxnLst/>
          <a:rect l="0" t="0" r="0" b="0"/>
          <a:pathLst>
            <a:path>
              <a:moveTo>
                <a:pt x="151233" y="0"/>
              </a:moveTo>
              <a:lnTo>
                <a:pt x="151233" y="662544"/>
              </a:lnTo>
              <a:lnTo>
                <a:pt x="0" y="66254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4E10B8-9686-F34B-9036-307B36EE160C}">
      <dsp:nvSpPr>
        <dsp:cNvPr id="0" name=""/>
        <dsp:cNvSpPr/>
      </dsp:nvSpPr>
      <dsp:spPr>
        <a:xfrm>
          <a:off x="4563463" y="3789078"/>
          <a:ext cx="331010" cy="2707791"/>
        </a:xfrm>
        <a:custGeom>
          <a:avLst/>
          <a:gdLst/>
          <a:ahLst/>
          <a:cxnLst/>
          <a:rect l="0" t="0" r="0" b="0"/>
          <a:pathLst>
            <a:path>
              <a:moveTo>
                <a:pt x="0" y="0"/>
              </a:moveTo>
              <a:lnTo>
                <a:pt x="0" y="2707791"/>
              </a:lnTo>
              <a:lnTo>
                <a:pt x="331010" y="270779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171C22-1EA3-724F-A97C-91BD74C4447A}">
      <dsp:nvSpPr>
        <dsp:cNvPr id="0" name=""/>
        <dsp:cNvSpPr/>
      </dsp:nvSpPr>
      <dsp:spPr>
        <a:xfrm>
          <a:off x="4563463" y="3789078"/>
          <a:ext cx="331010" cy="1685168"/>
        </a:xfrm>
        <a:custGeom>
          <a:avLst/>
          <a:gdLst/>
          <a:ahLst/>
          <a:cxnLst/>
          <a:rect l="0" t="0" r="0" b="0"/>
          <a:pathLst>
            <a:path>
              <a:moveTo>
                <a:pt x="0" y="0"/>
              </a:moveTo>
              <a:lnTo>
                <a:pt x="0" y="1685168"/>
              </a:lnTo>
              <a:lnTo>
                <a:pt x="331010" y="16851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2436FE-EC76-754A-AB45-E58B92C20A2D}">
      <dsp:nvSpPr>
        <dsp:cNvPr id="0" name=""/>
        <dsp:cNvSpPr/>
      </dsp:nvSpPr>
      <dsp:spPr>
        <a:xfrm>
          <a:off x="4563463" y="3789078"/>
          <a:ext cx="331010" cy="662544"/>
        </a:xfrm>
        <a:custGeom>
          <a:avLst/>
          <a:gdLst/>
          <a:ahLst/>
          <a:cxnLst/>
          <a:rect l="0" t="0" r="0" b="0"/>
          <a:pathLst>
            <a:path>
              <a:moveTo>
                <a:pt x="0" y="0"/>
              </a:moveTo>
              <a:lnTo>
                <a:pt x="0" y="662544"/>
              </a:lnTo>
              <a:lnTo>
                <a:pt x="331010" y="66254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DA9769-41C1-D94A-AE24-8479B53F6EF7}">
      <dsp:nvSpPr>
        <dsp:cNvPr id="0" name=""/>
        <dsp:cNvSpPr/>
      </dsp:nvSpPr>
      <dsp:spPr>
        <a:xfrm>
          <a:off x="4309612" y="2775766"/>
          <a:ext cx="1136545" cy="293154"/>
        </a:xfrm>
        <a:custGeom>
          <a:avLst/>
          <a:gdLst/>
          <a:ahLst/>
          <a:cxnLst/>
          <a:rect l="0" t="0" r="0" b="0"/>
          <a:pathLst>
            <a:path>
              <a:moveTo>
                <a:pt x="0" y="0"/>
              </a:moveTo>
              <a:lnTo>
                <a:pt x="0" y="141921"/>
              </a:lnTo>
              <a:lnTo>
                <a:pt x="1136545" y="141921"/>
              </a:lnTo>
              <a:lnTo>
                <a:pt x="1136545" y="29315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DF3BF9-4098-4682-A80A-3EFE73A01398}">
      <dsp:nvSpPr>
        <dsp:cNvPr id="0" name=""/>
        <dsp:cNvSpPr/>
      </dsp:nvSpPr>
      <dsp:spPr>
        <a:xfrm>
          <a:off x="2289058" y="3789078"/>
          <a:ext cx="291877" cy="2707791"/>
        </a:xfrm>
        <a:custGeom>
          <a:avLst/>
          <a:gdLst/>
          <a:ahLst/>
          <a:cxnLst/>
          <a:rect l="0" t="0" r="0" b="0"/>
          <a:pathLst>
            <a:path>
              <a:moveTo>
                <a:pt x="0" y="0"/>
              </a:moveTo>
              <a:lnTo>
                <a:pt x="0" y="2707791"/>
              </a:lnTo>
              <a:lnTo>
                <a:pt x="291877" y="270779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7CEED9-AA15-4022-A628-237D6A3FA191}">
      <dsp:nvSpPr>
        <dsp:cNvPr id="0" name=""/>
        <dsp:cNvSpPr/>
      </dsp:nvSpPr>
      <dsp:spPr>
        <a:xfrm>
          <a:off x="2289058" y="3789078"/>
          <a:ext cx="291877" cy="1685168"/>
        </a:xfrm>
        <a:custGeom>
          <a:avLst/>
          <a:gdLst/>
          <a:ahLst/>
          <a:cxnLst/>
          <a:rect l="0" t="0" r="0" b="0"/>
          <a:pathLst>
            <a:path>
              <a:moveTo>
                <a:pt x="0" y="0"/>
              </a:moveTo>
              <a:lnTo>
                <a:pt x="0" y="1685168"/>
              </a:lnTo>
              <a:lnTo>
                <a:pt x="291877" y="16851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B98701-1F08-4CF7-8C49-8595C9BD0A4A}">
      <dsp:nvSpPr>
        <dsp:cNvPr id="0" name=""/>
        <dsp:cNvSpPr/>
      </dsp:nvSpPr>
      <dsp:spPr>
        <a:xfrm>
          <a:off x="2289058" y="3789078"/>
          <a:ext cx="291877" cy="662544"/>
        </a:xfrm>
        <a:custGeom>
          <a:avLst/>
          <a:gdLst/>
          <a:ahLst/>
          <a:cxnLst/>
          <a:rect l="0" t="0" r="0" b="0"/>
          <a:pathLst>
            <a:path>
              <a:moveTo>
                <a:pt x="0" y="0"/>
              </a:moveTo>
              <a:lnTo>
                <a:pt x="0" y="662544"/>
              </a:lnTo>
              <a:lnTo>
                <a:pt x="291877" y="66254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B5D07B-022B-4A04-B1C9-EF050368F0B4}">
      <dsp:nvSpPr>
        <dsp:cNvPr id="0" name=""/>
        <dsp:cNvSpPr/>
      </dsp:nvSpPr>
      <dsp:spPr>
        <a:xfrm>
          <a:off x="3067398" y="2775766"/>
          <a:ext cx="1242213" cy="293154"/>
        </a:xfrm>
        <a:custGeom>
          <a:avLst/>
          <a:gdLst/>
          <a:ahLst/>
          <a:cxnLst/>
          <a:rect l="0" t="0" r="0" b="0"/>
          <a:pathLst>
            <a:path>
              <a:moveTo>
                <a:pt x="1242213" y="0"/>
              </a:moveTo>
              <a:lnTo>
                <a:pt x="1242213" y="141921"/>
              </a:lnTo>
              <a:lnTo>
                <a:pt x="0" y="141921"/>
              </a:lnTo>
              <a:lnTo>
                <a:pt x="0" y="29315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905582-329D-41C3-853C-926A3D688583}">
      <dsp:nvSpPr>
        <dsp:cNvPr id="0" name=""/>
        <dsp:cNvSpPr/>
      </dsp:nvSpPr>
      <dsp:spPr>
        <a:xfrm>
          <a:off x="4263892" y="721208"/>
          <a:ext cx="91440" cy="1334401"/>
        </a:xfrm>
        <a:custGeom>
          <a:avLst/>
          <a:gdLst/>
          <a:ahLst/>
          <a:cxnLst/>
          <a:rect l="0" t="0" r="0" b="0"/>
          <a:pathLst>
            <a:path>
              <a:moveTo>
                <a:pt x="58106" y="0"/>
              </a:moveTo>
              <a:lnTo>
                <a:pt x="58106" y="1183168"/>
              </a:lnTo>
              <a:lnTo>
                <a:pt x="45720" y="1183168"/>
              </a:lnTo>
              <a:lnTo>
                <a:pt x="45720" y="133440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81975D-8993-4A81-B9A3-D6E83F5E5287}">
      <dsp:nvSpPr>
        <dsp:cNvPr id="0" name=""/>
        <dsp:cNvSpPr/>
      </dsp:nvSpPr>
      <dsp:spPr>
        <a:xfrm>
          <a:off x="2199241" y="1051"/>
          <a:ext cx="4245514" cy="7201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latin typeface="Times New Roman" pitchFamily="18" charset="0"/>
              <a:cs typeface="Times New Roman" pitchFamily="18" charset="0"/>
            </a:rPr>
            <a:t>Screening of Subjects for Identification of </a:t>
          </a:r>
        </a:p>
        <a:p>
          <a:pPr marL="0" lvl="0" indent="0" algn="ctr" defTabSz="622300">
            <a:lnSpc>
              <a:spcPct val="90000"/>
            </a:lnSpc>
            <a:spcBef>
              <a:spcPct val="0"/>
            </a:spcBef>
            <a:spcAft>
              <a:spcPct val="35000"/>
            </a:spcAft>
            <a:buNone/>
          </a:pPr>
          <a:r>
            <a:rPr lang="en-GB" sz="1400" b="1" kern="1200" dirty="0">
              <a:solidFill>
                <a:schemeClr val="tx1"/>
              </a:solidFill>
              <a:latin typeface="Times New Roman" pitchFamily="18" charset="0"/>
              <a:cs typeface="Times New Roman" pitchFamily="18" charset="0"/>
            </a:rPr>
            <a:t>Type 2 Diabetes by HbA1C test (n= 365)</a:t>
          </a:r>
          <a:endParaRPr lang="en-IN" sz="1400" b="1" kern="1200" dirty="0">
            <a:solidFill>
              <a:schemeClr val="tx1"/>
            </a:solidFill>
            <a:latin typeface="Times New Roman" pitchFamily="18" charset="0"/>
            <a:cs typeface="Times New Roman" pitchFamily="18" charset="0"/>
          </a:endParaRPr>
        </a:p>
      </dsp:txBody>
      <dsp:txXfrm>
        <a:off x="2199241" y="1051"/>
        <a:ext cx="4245514" cy="720157"/>
      </dsp:txXfrm>
    </dsp:sp>
    <dsp:sp modelId="{CE185101-A5EB-475E-BEA6-07F4D9637B14}">
      <dsp:nvSpPr>
        <dsp:cNvPr id="0" name=""/>
        <dsp:cNvSpPr/>
      </dsp:nvSpPr>
      <dsp:spPr>
        <a:xfrm>
          <a:off x="3589454" y="2055609"/>
          <a:ext cx="1440314" cy="72015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solidFill>
                <a:schemeClr val="tx1"/>
              </a:solidFill>
              <a:latin typeface="Times New Roman" panose="02020603050405020304" pitchFamily="18" charset="0"/>
              <a:cs typeface="Times New Roman" panose="02020603050405020304" pitchFamily="18" charset="0"/>
            </a:rPr>
            <a:t> </a:t>
          </a:r>
          <a:r>
            <a:rPr lang="en-IN" sz="1400" b="1" kern="1200" dirty="0">
              <a:solidFill>
                <a:schemeClr val="tx1"/>
              </a:solidFill>
              <a:latin typeface="Times New Roman" pitchFamily="18" charset="0"/>
              <a:cs typeface="Times New Roman" pitchFamily="18" charset="0"/>
            </a:rPr>
            <a:t>Diabetic Adults</a:t>
          </a:r>
          <a:endParaRPr lang="en-IN" sz="1400" kern="1200" dirty="0">
            <a:solidFill>
              <a:schemeClr val="tx1"/>
            </a:solidFill>
            <a:latin typeface="Times New Roman" panose="02020603050405020304" pitchFamily="18" charset="0"/>
            <a:cs typeface="Times New Roman" panose="02020603050405020304" pitchFamily="18" charset="0"/>
          </a:endParaRPr>
        </a:p>
      </dsp:txBody>
      <dsp:txXfrm>
        <a:off x="3589454" y="2055609"/>
        <a:ext cx="1440314" cy="720157"/>
      </dsp:txXfrm>
    </dsp:sp>
    <dsp:sp modelId="{575550E4-2FFB-4790-A774-C714F9A6E6CA}">
      <dsp:nvSpPr>
        <dsp:cNvPr id="0" name=""/>
        <dsp:cNvSpPr/>
      </dsp:nvSpPr>
      <dsp:spPr>
        <a:xfrm>
          <a:off x="2094473" y="3068921"/>
          <a:ext cx="1945850" cy="72015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latin typeface="Times New Roman" pitchFamily="18" charset="0"/>
              <a:cs typeface="Times New Roman" pitchFamily="18" charset="0"/>
            </a:rPr>
            <a:t>Intervention Arm with Makhana</a:t>
          </a:r>
        </a:p>
        <a:p>
          <a:pPr marL="0" lvl="0" indent="0" algn="ctr" defTabSz="622300">
            <a:lnSpc>
              <a:spcPct val="90000"/>
            </a:lnSpc>
            <a:spcBef>
              <a:spcPct val="0"/>
            </a:spcBef>
            <a:spcAft>
              <a:spcPct val="35000"/>
            </a:spcAft>
            <a:buNone/>
          </a:pPr>
          <a:r>
            <a:rPr lang="en-IN" sz="1400" b="1" kern="1200" dirty="0">
              <a:solidFill>
                <a:schemeClr val="tx1"/>
              </a:solidFill>
              <a:latin typeface="Times New Roman" pitchFamily="18" charset="0"/>
              <a:cs typeface="Times New Roman" pitchFamily="18" charset="0"/>
            </a:rPr>
            <a:t>30 Diabetic Adults</a:t>
          </a:r>
        </a:p>
      </dsp:txBody>
      <dsp:txXfrm>
        <a:off x="2094473" y="3068921"/>
        <a:ext cx="1945850" cy="720157"/>
      </dsp:txXfrm>
    </dsp:sp>
    <dsp:sp modelId="{9995C096-3D78-4749-865E-DD7C01DABA78}">
      <dsp:nvSpPr>
        <dsp:cNvPr id="0" name=""/>
        <dsp:cNvSpPr/>
      </dsp:nvSpPr>
      <dsp:spPr>
        <a:xfrm>
          <a:off x="2580935" y="4091544"/>
          <a:ext cx="1440314" cy="72015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a:solidFill>
                <a:schemeClr val="tx1"/>
              </a:solidFill>
              <a:latin typeface="Times New Roman" panose="02020603050405020304" pitchFamily="18" charset="0"/>
              <a:cs typeface="Times New Roman" panose="02020603050405020304" pitchFamily="18" charset="0"/>
            </a:rPr>
            <a:t>Baseline Investigations</a:t>
          </a:r>
        </a:p>
      </dsp:txBody>
      <dsp:txXfrm>
        <a:off x="2580935" y="4091544"/>
        <a:ext cx="1440314" cy="720157"/>
      </dsp:txXfrm>
    </dsp:sp>
    <dsp:sp modelId="{05EE8D33-04BB-4DEF-A9F7-5B6C81048F84}">
      <dsp:nvSpPr>
        <dsp:cNvPr id="0" name=""/>
        <dsp:cNvSpPr/>
      </dsp:nvSpPr>
      <dsp:spPr>
        <a:xfrm>
          <a:off x="2580935" y="5114168"/>
          <a:ext cx="1440314" cy="72015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latin typeface="Times New Roman" panose="02020603050405020304" pitchFamily="18" charset="0"/>
              <a:cs typeface="Times New Roman" panose="02020603050405020304" pitchFamily="18" charset="0"/>
            </a:rPr>
            <a:t>One Meal Replacement with  Makhana for 3 months</a:t>
          </a:r>
        </a:p>
      </dsp:txBody>
      <dsp:txXfrm>
        <a:off x="2580935" y="5114168"/>
        <a:ext cx="1440314" cy="720157"/>
      </dsp:txXfrm>
    </dsp:sp>
    <dsp:sp modelId="{CD9ABD80-2D9A-4C28-A6C2-D9ECF5FEEA39}">
      <dsp:nvSpPr>
        <dsp:cNvPr id="0" name=""/>
        <dsp:cNvSpPr/>
      </dsp:nvSpPr>
      <dsp:spPr>
        <a:xfrm>
          <a:off x="2580935" y="6136791"/>
          <a:ext cx="1440314" cy="72015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a:solidFill>
                <a:schemeClr val="tx1"/>
              </a:solidFill>
              <a:latin typeface="Times New Roman" panose="02020603050405020304" pitchFamily="18" charset="0"/>
              <a:cs typeface="Times New Roman" panose="02020603050405020304" pitchFamily="18" charset="0"/>
            </a:rPr>
            <a:t>Endline Investigations</a:t>
          </a:r>
        </a:p>
      </dsp:txBody>
      <dsp:txXfrm>
        <a:off x="2580935" y="6136791"/>
        <a:ext cx="1440314" cy="720157"/>
      </dsp:txXfrm>
    </dsp:sp>
    <dsp:sp modelId="{B31C15BB-5AF6-7143-AB16-EA4E00799BBE}">
      <dsp:nvSpPr>
        <dsp:cNvPr id="0" name=""/>
        <dsp:cNvSpPr/>
      </dsp:nvSpPr>
      <dsp:spPr>
        <a:xfrm>
          <a:off x="4342789" y="3068921"/>
          <a:ext cx="2206734" cy="72015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latin typeface="Times New Roman" pitchFamily="18" charset="0"/>
              <a:cs typeface="Times New Roman" pitchFamily="18" charset="0"/>
            </a:rPr>
            <a:t>Control Arm </a:t>
          </a:r>
        </a:p>
        <a:p>
          <a:pPr marL="0" lvl="0" indent="0" algn="ctr" defTabSz="622300">
            <a:lnSpc>
              <a:spcPct val="90000"/>
            </a:lnSpc>
            <a:spcBef>
              <a:spcPct val="0"/>
            </a:spcBef>
            <a:spcAft>
              <a:spcPct val="35000"/>
            </a:spcAft>
            <a:buNone/>
          </a:pPr>
          <a:r>
            <a:rPr lang="en-IN" sz="1400" b="1" kern="1200" dirty="0">
              <a:solidFill>
                <a:schemeClr val="tx1"/>
              </a:solidFill>
              <a:latin typeface="Times New Roman" pitchFamily="18" charset="0"/>
              <a:cs typeface="Times New Roman" pitchFamily="18" charset="0"/>
            </a:rPr>
            <a:t>30 Diabetic Adults</a:t>
          </a:r>
        </a:p>
      </dsp:txBody>
      <dsp:txXfrm>
        <a:off x="4342789" y="3068921"/>
        <a:ext cx="2206734" cy="720157"/>
      </dsp:txXfrm>
    </dsp:sp>
    <dsp:sp modelId="{A3805FB9-1DEF-CD4D-B96E-FFC2AF149469}">
      <dsp:nvSpPr>
        <dsp:cNvPr id="0" name=""/>
        <dsp:cNvSpPr/>
      </dsp:nvSpPr>
      <dsp:spPr>
        <a:xfrm>
          <a:off x="4894473" y="4091544"/>
          <a:ext cx="1440314" cy="72015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a:solidFill>
                <a:schemeClr val="tx1"/>
              </a:solidFill>
              <a:latin typeface="Times New Roman" panose="02020603050405020304" pitchFamily="18" charset="0"/>
              <a:cs typeface="Times New Roman" panose="02020603050405020304" pitchFamily="18" charset="0"/>
            </a:rPr>
            <a:t>Baseline Investigations</a:t>
          </a:r>
        </a:p>
      </dsp:txBody>
      <dsp:txXfrm>
        <a:off x="4894473" y="4091544"/>
        <a:ext cx="1440314" cy="720157"/>
      </dsp:txXfrm>
    </dsp:sp>
    <dsp:sp modelId="{E8069044-4EF4-3B49-9E9C-84E888040799}">
      <dsp:nvSpPr>
        <dsp:cNvPr id="0" name=""/>
        <dsp:cNvSpPr/>
      </dsp:nvSpPr>
      <dsp:spPr>
        <a:xfrm>
          <a:off x="4894473" y="5114168"/>
          <a:ext cx="1440314" cy="72015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latin typeface="Times New Roman" panose="02020603050405020304" pitchFamily="18" charset="0"/>
              <a:cs typeface="Times New Roman" panose="02020603050405020304" pitchFamily="18" charset="0"/>
            </a:rPr>
            <a:t>No Meal replacement for 3 months</a:t>
          </a:r>
        </a:p>
      </dsp:txBody>
      <dsp:txXfrm>
        <a:off x="4894473" y="5114168"/>
        <a:ext cx="1440314" cy="720157"/>
      </dsp:txXfrm>
    </dsp:sp>
    <dsp:sp modelId="{1CAB5B9F-259D-2840-92B0-734B1C0AE798}">
      <dsp:nvSpPr>
        <dsp:cNvPr id="0" name=""/>
        <dsp:cNvSpPr/>
      </dsp:nvSpPr>
      <dsp:spPr>
        <a:xfrm>
          <a:off x="4894473" y="6136791"/>
          <a:ext cx="1440314" cy="72015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1" kern="1200">
              <a:solidFill>
                <a:schemeClr val="tx1"/>
              </a:solidFill>
              <a:latin typeface="Times New Roman" panose="02020603050405020304" pitchFamily="18" charset="0"/>
              <a:cs typeface="Times New Roman" panose="02020603050405020304" pitchFamily="18" charset="0"/>
            </a:rPr>
            <a:t>Endline Investigations</a:t>
          </a:r>
        </a:p>
      </dsp:txBody>
      <dsp:txXfrm>
        <a:off x="4894473" y="6136791"/>
        <a:ext cx="1440314" cy="720157"/>
      </dsp:txXfrm>
    </dsp:sp>
    <dsp:sp modelId="{D1FB96E1-6B4B-4072-8A05-38B704FFB1ED}">
      <dsp:nvSpPr>
        <dsp:cNvPr id="0" name=""/>
        <dsp:cNvSpPr/>
      </dsp:nvSpPr>
      <dsp:spPr>
        <a:xfrm>
          <a:off x="2094955" y="1023674"/>
          <a:ext cx="2075810" cy="720157"/>
        </a:xfrm>
        <a:prstGeom prst="rect">
          <a:avLst/>
        </a:prstGeom>
        <a:solidFill>
          <a:schemeClr val="accent4">
            <a:hueOff val="0"/>
            <a:satOff val="0"/>
            <a:lumOff val="0"/>
            <a:alphaOff val="0"/>
          </a:schemeClr>
        </a:solidFill>
        <a:ln w="19050" cap="flat" cmpd="sng" algn="ctr">
          <a:solidFill>
            <a:schemeClr val="l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latin typeface="Times New Roman" pitchFamily="18" charset="0"/>
              <a:cs typeface="Times New Roman" pitchFamily="18" charset="0"/>
            </a:rPr>
            <a:t>Exclusion of Individuals who doesn’t fit inclusion criteria (n=273</a:t>
          </a:r>
          <a:r>
            <a:rPr lang="en-GB" sz="1400" kern="1200" dirty="0">
              <a:solidFill>
                <a:schemeClr val="tx1"/>
              </a:solidFill>
              <a:latin typeface="Times New Roman" pitchFamily="18" charset="0"/>
              <a:cs typeface="Times New Roman" pitchFamily="18" charset="0"/>
            </a:rPr>
            <a:t>)</a:t>
          </a:r>
          <a:endParaRPr lang="en-IN" sz="1400" kern="1200" dirty="0">
            <a:solidFill>
              <a:schemeClr val="tx1"/>
            </a:solidFill>
            <a:latin typeface="Times New Roman" pitchFamily="18" charset="0"/>
            <a:cs typeface="Times New Roman" pitchFamily="18" charset="0"/>
          </a:endParaRPr>
        </a:p>
      </dsp:txBody>
      <dsp:txXfrm>
        <a:off x="2094955" y="1023674"/>
        <a:ext cx="2075810" cy="720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932F1-8414-4D9C-B350-136F5CF29379}">
      <dsp:nvSpPr>
        <dsp:cNvPr id="0" name=""/>
        <dsp:cNvSpPr/>
      </dsp:nvSpPr>
      <dsp:spPr>
        <a:xfrm>
          <a:off x="4179" y="7808"/>
          <a:ext cx="2512830" cy="9792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IN" sz="1600" kern="1200">
              <a:solidFill>
                <a:schemeClr val="tx1"/>
              </a:solidFill>
              <a:latin typeface="Times New Roman" pitchFamily="18" charset="0"/>
              <a:cs typeface="Times New Roman" pitchFamily="18" charset="0"/>
            </a:rPr>
            <a:t>Household Demographic data</a:t>
          </a:r>
          <a:endParaRPr lang="en-US" sz="1600" kern="1200">
            <a:solidFill>
              <a:schemeClr val="tx1"/>
            </a:solidFill>
            <a:latin typeface="Times New Roman" pitchFamily="18" charset="0"/>
            <a:cs typeface="Times New Roman" pitchFamily="18" charset="0"/>
          </a:endParaRPr>
        </a:p>
      </dsp:txBody>
      <dsp:txXfrm>
        <a:off x="4179" y="7808"/>
        <a:ext cx="2512830" cy="979200"/>
      </dsp:txXfrm>
    </dsp:sp>
    <dsp:sp modelId="{5718116E-32A4-46A3-BDC8-8288952B5006}">
      <dsp:nvSpPr>
        <dsp:cNvPr id="0" name=""/>
        <dsp:cNvSpPr/>
      </dsp:nvSpPr>
      <dsp:spPr>
        <a:xfrm>
          <a:off x="4179" y="987009"/>
          <a:ext cx="2512830" cy="373320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a:latin typeface="Times New Roman" pitchFamily="18" charset="0"/>
              <a:cs typeface="Times New Roman" pitchFamily="18" charset="0"/>
            </a:rPr>
            <a:t>Preliminary data, Socio-economic status</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IN" sz="1800" kern="1200">
              <a:latin typeface="Times New Roman" pitchFamily="18" charset="0"/>
              <a:cs typeface="Times New Roman" pitchFamily="18" charset="0"/>
            </a:rPr>
            <a:t>Adapted from STEPS questionnaire and pre tested</a:t>
          </a:r>
          <a:endParaRPr lang="en-US" sz="1800" kern="1200">
            <a:latin typeface="Times New Roman" pitchFamily="18" charset="0"/>
            <a:cs typeface="Times New Roman" pitchFamily="18" charset="0"/>
          </a:endParaRPr>
        </a:p>
      </dsp:txBody>
      <dsp:txXfrm>
        <a:off x="4179" y="987009"/>
        <a:ext cx="2512830" cy="3733200"/>
      </dsp:txXfrm>
    </dsp:sp>
    <dsp:sp modelId="{8EF6D25A-8706-4E97-AE49-C91B46507A45}">
      <dsp:nvSpPr>
        <dsp:cNvPr id="0" name=""/>
        <dsp:cNvSpPr/>
      </dsp:nvSpPr>
      <dsp:spPr>
        <a:xfrm>
          <a:off x="2868806" y="7808"/>
          <a:ext cx="2512830" cy="9792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solidFill>
              <a:latin typeface="Times New Roman" pitchFamily="18" charset="0"/>
              <a:cs typeface="Times New Roman" pitchFamily="18" charset="0"/>
            </a:rPr>
            <a:t>Anthropometry</a:t>
          </a:r>
          <a:endParaRPr lang="en-US" sz="1800" kern="1200">
            <a:solidFill>
              <a:schemeClr val="tx1"/>
            </a:solidFill>
            <a:latin typeface="Times New Roman" pitchFamily="18" charset="0"/>
            <a:cs typeface="Times New Roman" pitchFamily="18" charset="0"/>
          </a:endParaRPr>
        </a:p>
      </dsp:txBody>
      <dsp:txXfrm>
        <a:off x="2868806" y="7808"/>
        <a:ext cx="2512830" cy="979200"/>
      </dsp:txXfrm>
    </dsp:sp>
    <dsp:sp modelId="{5F2429C0-3B02-43A7-9A54-132659658E4C}">
      <dsp:nvSpPr>
        <dsp:cNvPr id="0" name=""/>
        <dsp:cNvSpPr/>
      </dsp:nvSpPr>
      <dsp:spPr>
        <a:xfrm>
          <a:off x="2868806" y="987009"/>
          <a:ext cx="2512830" cy="3733200"/>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a:latin typeface="Times New Roman" pitchFamily="18" charset="0"/>
              <a:cs typeface="Times New Roman" pitchFamily="18" charset="0"/>
            </a:rPr>
            <a:t>Height</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IN" sz="1800" kern="1200">
              <a:latin typeface="Times New Roman" pitchFamily="18" charset="0"/>
              <a:cs typeface="Times New Roman" pitchFamily="18" charset="0"/>
            </a:rPr>
            <a:t>Weight</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IN" sz="1800" kern="1200">
              <a:latin typeface="Times New Roman" pitchFamily="18" charset="0"/>
              <a:cs typeface="Times New Roman" pitchFamily="18" charset="0"/>
            </a:rPr>
            <a:t>Hip circumference</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IN" sz="1800" kern="1200">
              <a:latin typeface="Times New Roman" pitchFamily="18" charset="0"/>
              <a:cs typeface="Times New Roman" pitchFamily="18" charset="0"/>
            </a:rPr>
            <a:t>Waist circumference</a:t>
          </a:r>
          <a:endParaRPr lang="en-US" sz="1800" kern="1200">
            <a:latin typeface="Times New Roman" pitchFamily="18" charset="0"/>
            <a:cs typeface="Times New Roman" pitchFamily="18" charset="0"/>
          </a:endParaRPr>
        </a:p>
      </dsp:txBody>
      <dsp:txXfrm>
        <a:off x="2868806" y="987009"/>
        <a:ext cx="2512830" cy="3733200"/>
      </dsp:txXfrm>
    </dsp:sp>
    <dsp:sp modelId="{144234E6-B7BF-4240-B9B5-94D25F1B66FE}">
      <dsp:nvSpPr>
        <dsp:cNvPr id="0" name=""/>
        <dsp:cNvSpPr/>
      </dsp:nvSpPr>
      <dsp:spPr>
        <a:xfrm>
          <a:off x="5733433" y="7808"/>
          <a:ext cx="2512830" cy="9792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solidFill>
              <a:latin typeface="Times New Roman" pitchFamily="18" charset="0"/>
              <a:cs typeface="Times New Roman" pitchFamily="18" charset="0"/>
            </a:rPr>
            <a:t>Biomarkers</a:t>
          </a:r>
          <a:endParaRPr lang="en-US" sz="1800" kern="1200">
            <a:solidFill>
              <a:schemeClr val="tx1"/>
            </a:solidFill>
            <a:latin typeface="Times New Roman" pitchFamily="18" charset="0"/>
            <a:cs typeface="Times New Roman" pitchFamily="18" charset="0"/>
          </a:endParaRPr>
        </a:p>
      </dsp:txBody>
      <dsp:txXfrm>
        <a:off x="5733433" y="7808"/>
        <a:ext cx="2512830" cy="979200"/>
      </dsp:txXfrm>
    </dsp:sp>
    <dsp:sp modelId="{3C9DD659-B27C-4414-AE55-89C1EC6C21F7}">
      <dsp:nvSpPr>
        <dsp:cNvPr id="0" name=""/>
        <dsp:cNvSpPr/>
      </dsp:nvSpPr>
      <dsp:spPr>
        <a:xfrm>
          <a:off x="5733433" y="987009"/>
          <a:ext cx="2512830" cy="3733200"/>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a:latin typeface="Times New Roman" pitchFamily="18" charset="0"/>
              <a:cs typeface="Times New Roman" pitchFamily="18" charset="0"/>
            </a:rPr>
            <a:t>FBS &amp; PLBS</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IN" sz="1800" kern="1200">
              <a:latin typeface="Times New Roman" pitchFamily="18" charset="0"/>
              <a:cs typeface="Times New Roman" pitchFamily="18" charset="0"/>
            </a:rPr>
            <a:t>CBP</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IN" sz="1800" kern="1200">
              <a:latin typeface="Times New Roman" pitchFamily="18" charset="0"/>
              <a:cs typeface="Times New Roman" pitchFamily="18" charset="0"/>
            </a:rPr>
            <a:t>HbA1C</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IN" sz="1800" kern="1200">
              <a:latin typeface="Times New Roman" pitchFamily="18" charset="0"/>
              <a:cs typeface="Times New Roman" pitchFamily="18" charset="0"/>
            </a:rPr>
            <a:t>Fasting insulin</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IN" sz="1800" kern="1200">
              <a:latin typeface="Times New Roman" pitchFamily="18" charset="0"/>
              <a:cs typeface="Times New Roman" pitchFamily="18" charset="0"/>
            </a:rPr>
            <a:t>C peptide</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IN" sz="1800" kern="1200">
              <a:latin typeface="Times New Roman" pitchFamily="18" charset="0"/>
              <a:cs typeface="Times New Roman" pitchFamily="18" charset="0"/>
            </a:rPr>
            <a:t>Vitamin B12 &amp; D</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IN" sz="1800" kern="1200" err="1">
              <a:latin typeface="Times New Roman" pitchFamily="18" charset="0"/>
              <a:cs typeface="Times New Roman" pitchFamily="18" charset="0"/>
            </a:rPr>
            <a:t>Homocysteine</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IN" sz="1800" kern="1200">
              <a:latin typeface="Times New Roman" pitchFamily="18" charset="0"/>
              <a:cs typeface="Times New Roman" pitchFamily="18" charset="0"/>
            </a:rPr>
            <a:t>HOMA -IR</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kern="1200" err="1">
              <a:latin typeface="Times New Roman" pitchFamily="18" charset="0"/>
              <a:ea typeface="Times New Roman" panose="02020603050405020304" pitchFamily="18" charset="0"/>
              <a:cs typeface="Times New Roman" pitchFamily="18" charset="0"/>
            </a:rPr>
            <a:t>HsCRP</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kern="1200">
              <a:latin typeface="Times New Roman" pitchFamily="18" charset="0"/>
              <a:ea typeface="Times New Roman" panose="02020603050405020304" pitchFamily="18" charset="0"/>
              <a:cs typeface="Times New Roman" pitchFamily="18" charset="0"/>
            </a:rPr>
            <a:t>LFT, RFT</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kern="1200">
              <a:latin typeface="Times New Roman" pitchFamily="18" charset="0"/>
              <a:ea typeface="Times New Roman" panose="02020603050405020304" pitchFamily="18" charset="0"/>
              <a:cs typeface="Times New Roman" pitchFamily="18" charset="0"/>
            </a:rPr>
            <a:t>Lipid profile</a:t>
          </a:r>
          <a:endParaRPr lang="en-US" sz="1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en-US" sz="1800" kern="1200">
              <a:latin typeface="Times New Roman" pitchFamily="18" charset="0"/>
              <a:ea typeface="Times New Roman" panose="02020603050405020304" pitchFamily="18" charset="0"/>
              <a:cs typeface="Times New Roman" pitchFamily="18" charset="0"/>
            </a:rPr>
            <a:t>Serum </a:t>
          </a:r>
          <a:r>
            <a:rPr lang="en-US" sz="1800" kern="1200" err="1">
              <a:latin typeface="Times New Roman" pitchFamily="18" charset="0"/>
              <a:ea typeface="Times New Roman" panose="02020603050405020304" pitchFamily="18" charset="0"/>
              <a:cs typeface="Times New Roman" pitchFamily="18" charset="0"/>
            </a:rPr>
            <a:t>Creatinine</a:t>
          </a:r>
          <a:endParaRPr lang="en-US" sz="1800" kern="120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endParaRPr lang="en-US" sz="2000" kern="1200"/>
        </a:p>
      </dsp:txBody>
      <dsp:txXfrm>
        <a:off x="5733433" y="987009"/>
        <a:ext cx="2512830" cy="3733200"/>
      </dsp:txXfrm>
    </dsp:sp>
    <dsp:sp modelId="{80BA107A-62ED-4D1E-AB3A-14A20CDC2189}">
      <dsp:nvSpPr>
        <dsp:cNvPr id="0" name=""/>
        <dsp:cNvSpPr/>
      </dsp:nvSpPr>
      <dsp:spPr>
        <a:xfrm>
          <a:off x="8598060" y="7808"/>
          <a:ext cx="2512830" cy="9792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a:solidFill>
                <a:schemeClr val="tx1"/>
              </a:solidFill>
              <a:latin typeface="Times New Roman" pitchFamily="18" charset="0"/>
              <a:cs typeface="Times New Roman" pitchFamily="18" charset="0"/>
            </a:rPr>
            <a:t>Dietary data</a:t>
          </a:r>
          <a:endParaRPr lang="en-US" sz="1800" kern="1200">
            <a:solidFill>
              <a:schemeClr val="tx1"/>
            </a:solidFill>
            <a:latin typeface="Times New Roman" pitchFamily="18" charset="0"/>
            <a:cs typeface="Times New Roman" pitchFamily="18" charset="0"/>
          </a:endParaRPr>
        </a:p>
      </dsp:txBody>
      <dsp:txXfrm>
        <a:off x="8598060" y="7808"/>
        <a:ext cx="2512830" cy="979200"/>
      </dsp:txXfrm>
    </dsp:sp>
    <dsp:sp modelId="{21EB22AE-8FC0-4E4B-9FA7-683E337EC18E}">
      <dsp:nvSpPr>
        <dsp:cNvPr id="0" name=""/>
        <dsp:cNvSpPr/>
      </dsp:nvSpPr>
      <dsp:spPr>
        <a:xfrm>
          <a:off x="8598060" y="987009"/>
          <a:ext cx="2512830" cy="3733200"/>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a:latin typeface="Times New Roman" pitchFamily="18" charset="0"/>
              <a:cs typeface="Times New Roman" pitchFamily="18" charset="0"/>
            </a:rPr>
            <a:t>24 hr Diet recall through weighment method</a:t>
          </a:r>
          <a:endParaRPr lang="en-US" sz="1800" kern="1200">
            <a:latin typeface="Times New Roman" pitchFamily="18" charset="0"/>
            <a:cs typeface="Times New Roman" pitchFamily="18" charset="0"/>
          </a:endParaRPr>
        </a:p>
      </dsp:txBody>
      <dsp:txXfrm>
        <a:off x="8598060" y="987009"/>
        <a:ext cx="2512830" cy="37332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002D4ED7-CE38-47CD-BD3E-0AC3AE383935}" type="datetimeFigureOut">
              <a:rPr lang="en-US" smtClean="0"/>
              <a:pPr/>
              <a:t>5/20/25</a:t>
            </a:fld>
            <a:endParaRPr lang="en-US"/>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0D3846C0-1E2E-4CBD-B3A9-6727A31A220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A3B4E567-6EEF-4AF1-849A-A043F5394770}" type="datetimeFigureOut">
              <a:rPr lang="en-US" smtClean="0"/>
              <a:pPr/>
              <a:t>5/20/25</a:t>
            </a:fld>
            <a:endParaRPr lang="en-US"/>
          </a:p>
        </p:txBody>
      </p:sp>
      <p:sp>
        <p:nvSpPr>
          <p:cNvPr id="4" name="Slide Image Placeholder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15D280C2-A17E-4A10-8B6D-6535A41D4CCA}"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4.6 Crores of Stunting,    7.2 crores of</a:t>
            </a:r>
            <a:r>
              <a:rPr lang="en-IN" baseline="0" dirty="0"/>
              <a:t> Diabetics ....   16.6 crores of Overweight and Adults ..and Astonishing 44.7 crores of Anaemia in All Ages</a:t>
            </a:r>
            <a:endParaRPr lang="en-US" dirty="0"/>
          </a:p>
        </p:txBody>
      </p:sp>
      <p:sp>
        <p:nvSpPr>
          <p:cNvPr id="4" name="Slide Number Placeholder 3"/>
          <p:cNvSpPr>
            <a:spLocks noGrp="1"/>
          </p:cNvSpPr>
          <p:nvPr>
            <p:ph type="sldNum" sz="quarter" idx="10"/>
          </p:nvPr>
        </p:nvSpPr>
        <p:spPr/>
        <p:txBody>
          <a:bodyPr/>
          <a:lstStyle/>
          <a:p>
            <a:fld id="{ED5FB77C-B29D-4FBB-B7BE-43B9F3F4A5C3}" type="slidenum">
              <a:rPr lang="en-US" smtClean="0"/>
              <a:pPr/>
              <a:t>2</a:t>
            </a:fld>
            <a:endParaRPr lang="en-US" dirty="0"/>
          </a:p>
        </p:txBody>
      </p:sp>
    </p:spTree>
    <p:extLst>
      <p:ext uri="{BB962C8B-B14F-4D97-AF65-F5344CB8AC3E}">
        <p14:creationId xmlns:p14="http://schemas.microsoft.com/office/powerpoint/2010/main" val="419110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Previously</a:t>
            </a:r>
            <a:r>
              <a:rPr lang="en-IN" baseline="0" dirty="0"/>
              <a:t> it used to be only HTN.. Now Dietary Risk factors are one of the Top factors for NCDs </a:t>
            </a:r>
          </a:p>
        </p:txBody>
      </p:sp>
      <p:sp>
        <p:nvSpPr>
          <p:cNvPr id="4" name="Slide Number Placeholder 3"/>
          <p:cNvSpPr>
            <a:spLocks noGrp="1"/>
          </p:cNvSpPr>
          <p:nvPr>
            <p:ph type="sldNum" sz="quarter" idx="10"/>
          </p:nvPr>
        </p:nvSpPr>
        <p:spPr/>
        <p:txBody>
          <a:bodyPr/>
          <a:lstStyle/>
          <a:p>
            <a:fld id="{ED5FB77C-B29D-4FBB-B7BE-43B9F3F4A5C3}" type="slidenum">
              <a:rPr lang="en-US" smtClean="0"/>
              <a:pPr/>
              <a:t>4</a:t>
            </a:fld>
            <a:endParaRPr lang="en-US" dirty="0"/>
          </a:p>
        </p:txBody>
      </p:sp>
    </p:spTree>
    <p:extLst>
      <p:ext uri="{BB962C8B-B14F-4D97-AF65-F5344CB8AC3E}">
        <p14:creationId xmlns:p14="http://schemas.microsoft.com/office/powerpoint/2010/main" val="173595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20272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a:t>Slide no.-</a:t>
            </a:r>
            <a:r>
              <a:rPr lang="en-IN" baseline="0"/>
              <a:t> 23</a:t>
            </a:r>
            <a:endParaRPr lang="en-US"/>
          </a:p>
        </p:txBody>
      </p:sp>
      <p:sp>
        <p:nvSpPr>
          <p:cNvPr id="4" name="Slide Number Placeholder 3"/>
          <p:cNvSpPr>
            <a:spLocks noGrp="1"/>
          </p:cNvSpPr>
          <p:nvPr>
            <p:ph type="sldNum" sz="quarter" idx="10"/>
          </p:nvPr>
        </p:nvSpPr>
        <p:spPr/>
        <p:txBody>
          <a:bodyPr/>
          <a:lstStyle/>
          <a:p>
            <a:fld id="{C70EE944-3839-4664-AD26-8C86771D2CD8}"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821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562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4863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870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076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247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830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4319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342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429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057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480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871868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E816D0-C322-EFED-C89D-8952D4D51228}"/>
              </a:ext>
            </a:extLst>
          </p:cNvPr>
          <p:cNvSpPr/>
          <p:nvPr/>
        </p:nvSpPr>
        <p:spPr>
          <a:xfrm>
            <a:off x="119742" y="62916"/>
            <a:ext cx="11952515" cy="66788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72DE3-40AC-7CB9-F80B-859EE7D3B2B1}"/>
              </a:ext>
            </a:extLst>
          </p:cNvPr>
          <p:cNvSpPr>
            <a:spLocks noGrp="1"/>
          </p:cNvSpPr>
          <p:nvPr>
            <p:ph type="ctrTitle"/>
          </p:nvPr>
        </p:nvSpPr>
        <p:spPr>
          <a:xfrm>
            <a:off x="1436914" y="1600713"/>
            <a:ext cx="9144000" cy="1860323"/>
          </a:xfrm>
        </p:spPr>
        <p:txBody>
          <a:bodyPr>
            <a:normAutofit fontScale="90000"/>
          </a:bodyPr>
          <a:lstStyle/>
          <a:p>
            <a:r>
              <a:rPr lang="en-US" sz="5300" b="1" dirty="0"/>
              <a:t>National Symposium on Makhana </a:t>
            </a:r>
            <a:br>
              <a:rPr lang="en-US" sz="4400" dirty="0"/>
            </a:br>
            <a:r>
              <a:rPr lang="en-US" sz="4400" dirty="0"/>
              <a:t>Evaluation of Value-Added Products and Health Benefits from Makhana</a:t>
            </a:r>
          </a:p>
        </p:txBody>
      </p:sp>
      <p:sp>
        <p:nvSpPr>
          <p:cNvPr id="3" name="Subtitle 2">
            <a:extLst>
              <a:ext uri="{FF2B5EF4-FFF2-40B4-BE49-F238E27FC236}">
                <a16:creationId xmlns:a16="http://schemas.microsoft.com/office/drawing/2014/main" id="{9E495BEB-1EC8-C9BB-8BC6-2C20CBCEBC80}"/>
              </a:ext>
            </a:extLst>
          </p:cNvPr>
          <p:cNvSpPr>
            <a:spLocks noGrp="1"/>
          </p:cNvSpPr>
          <p:nvPr>
            <p:ph type="subTitle" idx="1"/>
          </p:nvPr>
        </p:nvSpPr>
        <p:spPr>
          <a:xfrm>
            <a:off x="1524000" y="4027947"/>
            <a:ext cx="9144000" cy="1370234"/>
          </a:xfrm>
        </p:spPr>
        <p:txBody>
          <a:bodyPr>
            <a:normAutofit fontScale="85000" lnSpcReduction="20000"/>
          </a:bodyPr>
          <a:lstStyle/>
          <a:p>
            <a:r>
              <a:rPr lang="en-US" dirty="0"/>
              <a:t>Dr Mahesh Kumar Mummadi</a:t>
            </a:r>
          </a:p>
          <a:p>
            <a:r>
              <a:rPr lang="en-US" dirty="0"/>
              <a:t>			MBBS., MD., FCD.,FCGP</a:t>
            </a:r>
          </a:p>
          <a:p>
            <a:r>
              <a:rPr lang="en-US" dirty="0"/>
              <a:t>Medical Scientist, Clinical Epidemiology Division,</a:t>
            </a:r>
          </a:p>
          <a:p>
            <a:r>
              <a:rPr lang="en-US" dirty="0"/>
              <a:t>ICMR-National Institute of Nutrition, Hyderabad</a:t>
            </a:r>
          </a:p>
        </p:txBody>
      </p:sp>
      <p:pic>
        <p:nvPicPr>
          <p:cNvPr id="4" name="Picture 3" descr="http://www.ninindia.org/images/NIN_logo.jpg">
            <a:extLst>
              <a:ext uri="{FF2B5EF4-FFF2-40B4-BE49-F238E27FC236}">
                <a16:creationId xmlns:a16="http://schemas.microsoft.com/office/drawing/2014/main" id="{B2DBBCAD-A6D4-3984-D8B7-D2F6E6FF911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6700" y="5330236"/>
            <a:ext cx="4038600" cy="1370234"/>
          </a:xfrm>
          <a:prstGeom prst="rect">
            <a:avLst/>
          </a:prstGeom>
          <a:noFill/>
          <a:ln w="9525">
            <a:noFill/>
            <a:miter lim="800000"/>
            <a:headEnd/>
            <a:tailEnd/>
          </a:ln>
        </p:spPr>
      </p:pic>
      <p:pic>
        <p:nvPicPr>
          <p:cNvPr id="5" name="Picture 4" descr="A black and green sign with text&#10;&#10;AI-generated content may be incorrect.">
            <a:extLst>
              <a:ext uri="{FF2B5EF4-FFF2-40B4-BE49-F238E27FC236}">
                <a16:creationId xmlns:a16="http://schemas.microsoft.com/office/drawing/2014/main" id="{3E65EF15-05E0-5AAD-F18B-6D57683C0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36" y="252144"/>
            <a:ext cx="1916576" cy="983713"/>
          </a:xfrm>
          <a:prstGeom prst="rect">
            <a:avLst/>
          </a:prstGeom>
        </p:spPr>
      </p:pic>
      <p:pic>
        <p:nvPicPr>
          <p:cNvPr id="6" name="object 25" descr="A logo of a science academy&#10;&#10;AI-generated content may be incorrect.">
            <a:extLst>
              <a:ext uri="{FF2B5EF4-FFF2-40B4-BE49-F238E27FC236}">
                <a16:creationId xmlns:a16="http://schemas.microsoft.com/office/drawing/2014/main" id="{211A3DAD-B0AB-33E0-BF9C-F20D5A66A0B5}"/>
              </a:ext>
            </a:extLst>
          </p:cNvPr>
          <p:cNvPicPr/>
          <p:nvPr/>
        </p:nvPicPr>
        <p:blipFill>
          <a:blip r:embed="rId4" cstate="print"/>
          <a:stretch>
            <a:fillRect/>
          </a:stretch>
        </p:blipFill>
        <p:spPr>
          <a:xfrm>
            <a:off x="2739571" y="157530"/>
            <a:ext cx="1389674" cy="1247207"/>
          </a:xfrm>
          <a:prstGeom prst="rect">
            <a:avLst/>
          </a:prstGeom>
        </p:spPr>
      </p:pic>
      <p:pic>
        <p:nvPicPr>
          <p:cNvPr id="7" name="object 23" descr="A red circle with white text&#10;&#10;AI-generated content may be incorrect.">
            <a:extLst>
              <a:ext uri="{FF2B5EF4-FFF2-40B4-BE49-F238E27FC236}">
                <a16:creationId xmlns:a16="http://schemas.microsoft.com/office/drawing/2014/main" id="{630B4668-42D4-045A-F648-D68B1E7DEC57}"/>
              </a:ext>
            </a:extLst>
          </p:cNvPr>
          <p:cNvPicPr/>
          <p:nvPr/>
        </p:nvPicPr>
        <p:blipFill>
          <a:blip r:embed="rId5" cstate="print"/>
          <a:stretch>
            <a:fillRect/>
          </a:stretch>
        </p:blipFill>
        <p:spPr>
          <a:xfrm>
            <a:off x="4335961" y="89585"/>
            <a:ext cx="1419453" cy="1456154"/>
          </a:xfrm>
          <a:prstGeom prst="rect">
            <a:avLst/>
          </a:prstGeom>
        </p:spPr>
      </p:pic>
      <p:pic>
        <p:nvPicPr>
          <p:cNvPr id="8" name="object 24" descr="A logo with a candle and wheat&#10;&#10;AI-generated content may be incorrect.">
            <a:extLst>
              <a:ext uri="{FF2B5EF4-FFF2-40B4-BE49-F238E27FC236}">
                <a16:creationId xmlns:a16="http://schemas.microsoft.com/office/drawing/2014/main" id="{FCD62E06-5ED9-EAE7-453E-1E346A0470A4}"/>
              </a:ext>
            </a:extLst>
          </p:cNvPr>
          <p:cNvPicPr/>
          <p:nvPr/>
        </p:nvPicPr>
        <p:blipFill>
          <a:blip r:embed="rId6" cstate="print"/>
          <a:stretch>
            <a:fillRect/>
          </a:stretch>
        </p:blipFill>
        <p:spPr>
          <a:xfrm>
            <a:off x="7563031" y="116254"/>
            <a:ext cx="1755140" cy="1342435"/>
          </a:xfrm>
          <a:prstGeom prst="rect">
            <a:avLst/>
          </a:prstGeom>
        </p:spPr>
      </p:pic>
    </p:spTree>
    <p:extLst>
      <p:ext uri="{BB962C8B-B14F-4D97-AF65-F5344CB8AC3E}">
        <p14:creationId xmlns:p14="http://schemas.microsoft.com/office/powerpoint/2010/main" val="1331729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table of chemical formulas&#10;&#10;Description automatically generated with medium confidence">
            <a:extLst>
              <a:ext uri="{FF2B5EF4-FFF2-40B4-BE49-F238E27FC236}">
                <a16:creationId xmlns:a16="http://schemas.microsoft.com/office/drawing/2014/main" id="{39BFA5DD-7D53-445A-28B2-23EC1E64065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614" y="280981"/>
            <a:ext cx="4468771" cy="5684415"/>
          </a:xfrm>
          <a:ln>
            <a:solidFill>
              <a:schemeClr val="tx1"/>
            </a:solidFill>
          </a:ln>
        </p:spPr>
      </p:pic>
      <p:pic>
        <p:nvPicPr>
          <p:cNvPr id="7" name="Picture 6" descr="A table of chemical formulas&#10;&#10;Description automatically generated">
            <a:extLst>
              <a:ext uri="{FF2B5EF4-FFF2-40B4-BE49-F238E27FC236}">
                <a16:creationId xmlns:a16="http://schemas.microsoft.com/office/drawing/2014/main" id="{FC9C1F78-6794-BA4D-03DC-A2BD42915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609" y="102536"/>
            <a:ext cx="3508815" cy="5566986"/>
          </a:xfrm>
          <a:prstGeom prst="rect">
            <a:avLst/>
          </a:prstGeom>
          <a:ln>
            <a:solidFill>
              <a:schemeClr val="tx1"/>
            </a:solidFill>
          </a:ln>
        </p:spPr>
      </p:pic>
      <p:sp>
        <p:nvSpPr>
          <p:cNvPr id="4" name="TextBox 3">
            <a:extLst>
              <a:ext uri="{FF2B5EF4-FFF2-40B4-BE49-F238E27FC236}">
                <a16:creationId xmlns:a16="http://schemas.microsoft.com/office/drawing/2014/main" id="{EEDCEDAC-B0B1-FB56-CB44-18862206817D}"/>
              </a:ext>
            </a:extLst>
          </p:cNvPr>
          <p:cNvSpPr txBox="1"/>
          <p:nvPr/>
        </p:nvSpPr>
        <p:spPr>
          <a:xfrm>
            <a:off x="10013133" y="1106993"/>
            <a:ext cx="2178867" cy="4770537"/>
          </a:xfrm>
          <a:prstGeom prst="rect">
            <a:avLst/>
          </a:prstGeom>
          <a:noFill/>
        </p:spPr>
        <p:txBody>
          <a:bodyPr wrap="square">
            <a:spAutoFit/>
          </a:bodyPr>
          <a:lstStyle/>
          <a:p>
            <a:pPr>
              <a:buNone/>
            </a:pPr>
            <a:r>
              <a:rPr lang="en-IN" sz="1600" b="1" dirty="0"/>
              <a:t>Greater Antioxidant &amp; Anti-inflammatory Potential Free polyphenols </a:t>
            </a:r>
            <a:r>
              <a:rPr lang="en-IN" sz="1600" dirty="0"/>
              <a:t>(e.g. gallic acid, catechin, protocatechuic acid) bolster scavenging of reactive oxygen species that drive osteoclast activation.</a:t>
            </a:r>
          </a:p>
          <a:p>
            <a:pPr>
              <a:buFont typeface="Arial" panose="020B0604020202020204" pitchFamily="34" charset="0"/>
              <a:buChar char="•"/>
            </a:pPr>
            <a:r>
              <a:rPr lang="en-IN" sz="1600" b="1" dirty="0"/>
              <a:t>Total phenolic content</a:t>
            </a:r>
            <a:r>
              <a:rPr lang="en-IN" sz="1600" dirty="0"/>
              <a:t> and </a:t>
            </a:r>
            <a:r>
              <a:rPr lang="en-IN" sz="1600" b="1" dirty="0"/>
              <a:t>metal-chelating activity</a:t>
            </a:r>
            <a:r>
              <a:rPr lang="en-IN" sz="1600" dirty="0"/>
              <a:t> stay high, helping to dampen chronic inflammation (TNF-</a:t>
            </a:r>
            <a:r>
              <a:rPr lang="el-GR" sz="1600" dirty="0"/>
              <a:t>α, </a:t>
            </a:r>
            <a:r>
              <a:rPr lang="en-IN" sz="1600" dirty="0"/>
              <a:t>IL-6) which otherwise accelerates bone resorption.</a:t>
            </a:r>
          </a:p>
        </p:txBody>
      </p:sp>
      <p:sp>
        <p:nvSpPr>
          <p:cNvPr id="9" name="TextBox 8">
            <a:extLst>
              <a:ext uri="{FF2B5EF4-FFF2-40B4-BE49-F238E27FC236}">
                <a16:creationId xmlns:a16="http://schemas.microsoft.com/office/drawing/2014/main" id="{FDA18344-F734-8F30-3507-E7AD7F345CCB}"/>
              </a:ext>
            </a:extLst>
          </p:cNvPr>
          <p:cNvSpPr txBox="1"/>
          <p:nvPr/>
        </p:nvSpPr>
        <p:spPr>
          <a:xfrm>
            <a:off x="4638385" y="1700996"/>
            <a:ext cx="1840116" cy="3693319"/>
          </a:xfrm>
          <a:prstGeom prst="rect">
            <a:avLst/>
          </a:prstGeom>
          <a:noFill/>
        </p:spPr>
        <p:txBody>
          <a:bodyPr wrap="square">
            <a:spAutoFit/>
          </a:bodyPr>
          <a:lstStyle/>
          <a:p>
            <a:pPr>
              <a:buNone/>
            </a:pPr>
            <a:r>
              <a:rPr lang="en-IN" b="1" dirty="0" err="1"/>
              <a:t>Favorable</a:t>
            </a:r>
            <a:r>
              <a:rPr lang="en-IN" b="1" dirty="0"/>
              <a:t> Fatty Acid Profile PUFAs </a:t>
            </a:r>
            <a:r>
              <a:rPr lang="en-IN" dirty="0"/>
              <a:t>(especially linoleic acid) and total </a:t>
            </a:r>
            <a:r>
              <a:rPr lang="el-GR" dirty="0"/>
              <a:t>ω-6/ω-3 </a:t>
            </a:r>
            <a:r>
              <a:rPr lang="en-IN" dirty="0"/>
              <a:t>ratio shifts toward anti-inflammatory balance, mitigating inflammatory bone loss.</a:t>
            </a:r>
          </a:p>
        </p:txBody>
      </p:sp>
      <p:sp>
        <p:nvSpPr>
          <p:cNvPr id="2" name="TextBox 1">
            <a:extLst>
              <a:ext uri="{FF2B5EF4-FFF2-40B4-BE49-F238E27FC236}">
                <a16:creationId xmlns:a16="http://schemas.microsoft.com/office/drawing/2014/main" id="{7B36BB7F-937E-1F93-70C0-881F3818D6EE}"/>
              </a:ext>
            </a:extLst>
          </p:cNvPr>
          <p:cNvSpPr txBox="1"/>
          <p:nvPr/>
        </p:nvSpPr>
        <p:spPr>
          <a:xfrm>
            <a:off x="574171" y="6231265"/>
            <a:ext cx="11043658" cy="523220"/>
          </a:xfrm>
          <a:prstGeom prst="rect">
            <a:avLst/>
          </a:prstGeom>
          <a:noFill/>
        </p:spPr>
        <p:txBody>
          <a:bodyPr wrap="square">
            <a:spAutoFit/>
          </a:bodyPr>
          <a:lstStyle/>
          <a:p>
            <a:pPr marL="0" indent="0">
              <a:buNone/>
            </a:pPr>
            <a:r>
              <a:rPr lang="en-IN" sz="1400" dirty="0"/>
              <a:t>Mahesh Kumar, M., </a:t>
            </a:r>
            <a:r>
              <a:rPr lang="en-IN" sz="1400" dirty="0" err="1"/>
              <a:t>Goudar</a:t>
            </a:r>
            <a:r>
              <a:rPr lang="en-IN" sz="1400" dirty="0"/>
              <a:t>, G., Sharma, P. et al. Differentiating the nutrient composition, in-vitro starch digestibility, individual polyphenols and anti-oxidant properties of raw and popped makhana (Euryale ferox). Food Measure 17, 5828–5844 (2023). https://</a:t>
            </a:r>
            <a:r>
              <a:rPr lang="en-IN" sz="1400" dirty="0" err="1"/>
              <a:t>doi.org</a:t>
            </a:r>
            <a:r>
              <a:rPr lang="en-IN" sz="1400" dirty="0"/>
              <a:t>/10.1007/s11694-023-02074-5</a:t>
            </a:r>
          </a:p>
        </p:txBody>
      </p:sp>
    </p:spTree>
    <p:extLst>
      <p:ext uri="{BB962C8B-B14F-4D97-AF65-F5344CB8AC3E}">
        <p14:creationId xmlns:p14="http://schemas.microsoft.com/office/powerpoint/2010/main" val="3327812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F84F-A0C4-5A08-1E53-14C27489AC99}"/>
              </a:ext>
            </a:extLst>
          </p:cNvPr>
          <p:cNvSpPr>
            <a:spLocks noGrp="1"/>
          </p:cNvSpPr>
          <p:nvPr>
            <p:ph type="title"/>
          </p:nvPr>
        </p:nvSpPr>
        <p:spPr/>
        <p:txBody>
          <a:bodyPr/>
          <a:lstStyle/>
          <a:p>
            <a:r>
              <a:rPr lang="en-US" b="1" dirty="0"/>
              <a:t>Popular Value-Added Makhana Products</a:t>
            </a:r>
            <a:br>
              <a:rPr lang="en-US" b="1" dirty="0"/>
            </a:br>
            <a:endParaRPr lang="en-US" dirty="0"/>
          </a:p>
        </p:txBody>
      </p:sp>
      <p:sp>
        <p:nvSpPr>
          <p:cNvPr id="3" name="Content Placeholder 2">
            <a:extLst>
              <a:ext uri="{FF2B5EF4-FFF2-40B4-BE49-F238E27FC236}">
                <a16:creationId xmlns:a16="http://schemas.microsoft.com/office/drawing/2014/main" id="{CBE37637-2093-2C96-651E-B755FCACA0AB}"/>
              </a:ext>
            </a:extLst>
          </p:cNvPr>
          <p:cNvSpPr>
            <a:spLocks noGrp="1"/>
          </p:cNvSpPr>
          <p:nvPr>
            <p:ph idx="1"/>
          </p:nvPr>
        </p:nvSpPr>
        <p:spPr>
          <a:xfrm>
            <a:off x="838200" y="1390918"/>
            <a:ext cx="4956220" cy="5228823"/>
          </a:xfrm>
        </p:spPr>
        <p:txBody>
          <a:bodyPr>
            <a:normAutofit lnSpcReduction="10000"/>
          </a:bodyPr>
          <a:lstStyle/>
          <a:p>
            <a:pPr marL="0" indent="0">
              <a:buNone/>
            </a:pPr>
            <a:r>
              <a:rPr lang="en-US" sz="1800" b="1" dirty="0"/>
              <a:t>1. Flavored Roasted Makhana</a:t>
            </a:r>
          </a:p>
          <a:p>
            <a:pPr marL="0" indent="0">
              <a:buNone/>
            </a:pPr>
            <a:r>
              <a:rPr lang="en-US" sz="1800" dirty="0"/>
              <a:t>These are puffed and seasoned Makhana snacks available in diverse flavors such as tomato, pudina (mint), chili, butter, and more. They cater to health-conscious consumers seeking low-calorie snack options. </a:t>
            </a:r>
          </a:p>
          <a:p>
            <a:pPr marL="0" indent="0">
              <a:buNone/>
            </a:pPr>
            <a:r>
              <a:rPr lang="en-US" sz="1800" b="1" dirty="0"/>
              <a:t>2. Makhana Flour</a:t>
            </a:r>
          </a:p>
          <a:p>
            <a:pPr marL="0" indent="0">
              <a:buNone/>
            </a:pPr>
            <a:r>
              <a:rPr lang="en-US" sz="1800" dirty="0"/>
              <a:t>Produced by grinding </a:t>
            </a:r>
            <a:r>
              <a:rPr lang="en-US" sz="1800" dirty="0" err="1"/>
              <a:t>unpopped</a:t>
            </a:r>
            <a:r>
              <a:rPr lang="en-US" sz="1800" dirty="0"/>
              <a:t> Makhana seeds, this gluten-free flour is used in baking and as a thickening agent in various dishes.</a:t>
            </a:r>
          </a:p>
          <a:p>
            <a:pPr marL="0" indent="0">
              <a:buNone/>
            </a:pPr>
            <a:r>
              <a:rPr lang="en-US" sz="1800" b="1" dirty="0"/>
              <a:t>3. Makhana Kheer Mix</a:t>
            </a:r>
          </a:p>
          <a:p>
            <a:pPr marL="0" indent="0">
              <a:buNone/>
            </a:pPr>
            <a:r>
              <a:rPr lang="en-US" sz="1800" dirty="0"/>
              <a:t>A ready-to-cook dessert mix combining Makhana with ingredients like milk powder and sugar, simplifying the preparation of traditional kheer.</a:t>
            </a:r>
          </a:p>
          <a:p>
            <a:pPr marL="0" indent="0">
              <a:buNone/>
            </a:pPr>
            <a:r>
              <a:rPr lang="en-US" sz="1800" b="1" dirty="0"/>
              <a:t>4. Makhana </a:t>
            </a:r>
            <a:r>
              <a:rPr lang="en-US" sz="1800" b="1" dirty="0" err="1"/>
              <a:t>Bhujia</a:t>
            </a:r>
            <a:r>
              <a:rPr lang="en-US" sz="1800" b="1" dirty="0"/>
              <a:t> and Namkeen</a:t>
            </a:r>
          </a:p>
          <a:p>
            <a:pPr marL="0" indent="0">
              <a:buNone/>
            </a:pPr>
            <a:r>
              <a:rPr lang="en-US" sz="1800" dirty="0"/>
              <a:t>These are savory snacks where Makhana is mixed with fried lentils, nuts, and spices, offering a crunchy and flavorful treat. </a:t>
            </a:r>
          </a:p>
          <a:p>
            <a:pPr marL="0" indent="0">
              <a:buNone/>
            </a:pPr>
            <a:endParaRPr lang="en-US" sz="1800" dirty="0"/>
          </a:p>
        </p:txBody>
      </p:sp>
      <p:sp>
        <p:nvSpPr>
          <p:cNvPr id="6" name="Content Placeholder 2">
            <a:extLst>
              <a:ext uri="{FF2B5EF4-FFF2-40B4-BE49-F238E27FC236}">
                <a16:creationId xmlns:a16="http://schemas.microsoft.com/office/drawing/2014/main" id="{B1831B85-9A2E-394D-634D-451F77BA518F}"/>
              </a:ext>
            </a:extLst>
          </p:cNvPr>
          <p:cNvSpPr txBox="1">
            <a:spLocks/>
          </p:cNvSpPr>
          <p:nvPr/>
        </p:nvSpPr>
        <p:spPr>
          <a:xfrm>
            <a:off x="6096000" y="1390917"/>
            <a:ext cx="5257800" cy="51019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5. Makhana-Based Sweets</a:t>
            </a:r>
          </a:p>
          <a:p>
            <a:pPr marL="0" indent="0">
              <a:buFont typeface="Arial" panose="020B0604020202020204" pitchFamily="34" charset="0"/>
              <a:buNone/>
            </a:pPr>
            <a:r>
              <a:rPr lang="en-US" sz="1800" dirty="0"/>
              <a:t>Traditional Indian sweets like </a:t>
            </a:r>
            <a:r>
              <a:rPr lang="en-US" sz="1800" dirty="0" err="1"/>
              <a:t>laddoos</a:t>
            </a:r>
            <a:r>
              <a:rPr lang="en-US" sz="1800" dirty="0"/>
              <a:t> and </a:t>
            </a:r>
            <a:r>
              <a:rPr lang="en-US" sz="1800" dirty="0" err="1"/>
              <a:t>barfis</a:t>
            </a:r>
            <a:r>
              <a:rPr lang="en-US" sz="1800" dirty="0"/>
              <a:t> are crafted using Makhana, often combined with ingredients like jaggery, nuts, and ghee.</a:t>
            </a:r>
          </a:p>
          <a:p>
            <a:pPr marL="0" indent="0">
              <a:buFont typeface="Arial" panose="020B0604020202020204" pitchFamily="34" charset="0"/>
              <a:buNone/>
            </a:pPr>
            <a:r>
              <a:rPr lang="en-US" sz="1800" b="1" dirty="0"/>
              <a:t>6. Makhana Energy Bars</a:t>
            </a:r>
          </a:p>
          <a:p>
            <a:pPr marL="0" indent="0">
              <a:buFont typeface="Arial" panose="020B0604020202020204" pitchFamily="34" charset="0"/>
              <a:buNone/>
            </a:pPr>
            <a:r>
              <a:rPr lang="en-US" sz="1800" dirty="0"/>
              <a:t>Combining Makhana with dry fruits, seeds, and natural sweeteners, these bars serve as nutritious on-the-go snacks. </a:t>
            </a:r>
          </a:p>
          <a:p>
            <a:pPr marL="0" indent="0">
              <a:buFont typeface="Arial" panose="020B0604020202020204" pitchFamily="34" charset="0"/>
              <a:buNone/>
            </a:pPr>
            <a:r>
              <a:rPr lang="en-US" sz="1800" b="1" dirty="0"/>
              <a:t>7. Makhana in Breakfast Cereals</a:t>
            </a:r>
          </a:p>
          <a:p>
            <a:pPr marL="0" indent="0">
              <a:buFont typeface="Arial" panose="020B0604020202020204" pitchFamily="34" charset="0"/>
              <a:buNone/>
            </a:pPr>
            <a:r>
              <a:rPr lang="en-US" sz="1800" dirty="0"/>
              <a:t>Brands incorporate Makhana into breakfast cereals and muesli, enhancing their nutritional profile and offering a crunchy texture. </a:t>
            </a:r>
          </a:p>
          <a:p>
            <a:pPr marL="0" indent="0">
              <a:buFont typeface="Arial" panose="020B0604020202020204" pitchFamily="34" charset="0"/>
              <a:buNone/>
            </a:pPr>
            <a:r>
              <a:rPr lang="en-US" sz="1800" b="1" dirty="0"/>
              <a:t>8. Makhana-Based Savory Dishes</a:t>
            </a:r>
          </a:p>
          <a:p>
            <a:pPr marL="0" indent="0">
              <a:buFont typeface="Arial" panose="020B0604020202020204" pitchFamily="34" charset="0"/>
              <a:buNone/>
            </a:pPr>
            <a:r>
              <a:rPr lang="en-US" sz="1800" dirty="0"/>
              <a:t>Innovative recipes like masala Makhana </a:t>
            </a:r>
            <a:r>
              <a:rPr lang="en-US" sz="1800" dirty="0" err="1"/>
              <a:t>mathri</a:t>
            </a:r>
            <a:r>
              <a:rPr lang="en-US" sz="1800" dirty="0"/>
              <a:t> and mixed vegetable Makhana cutlets are being developed, blending traditional flavors with modern culinary techniques. </a:t>
            </a:r>
          </a:p>
          <a:p>
            <a:pPr marL="0" indent="0">
              <a:buFont typeface="Arial" panose="020B0604020202020204" pitchFamily="34" charset="0"/>
              <a:buNone/>
            </a:pPr>
            <a:endParaRPr lang="en-US" sz="1800" dirty="0"/>
          </a:p>
        </p:txBody>
      </p:sp>
    </p:spTree>
    <p:extLst>
      <p:ext uri="{BB962C8B-B14F-4D97-AF65-F5344CB8AC3E}">
        <p14:creationId xmlns:p14="http://schemas.microsoft.com/office/powerpoint/2010/main" val="405564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777874"/>
          </a:xfrm>
        </p:spPr>
        <p:txBody>
          <a:bodyPr>
            <a:noAutofit/>
          </a:bodyPr>
          <a:lstStyle/>
          <a:p>
            <a:pPr lvl="0"/>
            <a:r>
              <a:rPr lang="en-IN" sz="3600" b="1"/>
              <a:t>Medicinal properties: </a:t>
            </a:r>
            <a:br>
              <a:rPr lang="en-IN" sz="3600"/>
            </a:br>
            <a:endParaRPr lang="en-IN" sz="3600"/>
          </a:p>
        </p:txBody>
      </p:sp>
      <p:sp>
        <p:nvSpPr>
          <p:cNvPr id="3" name="Content Placeholder 2"/>
          <p:cNvSpPr>
            <a:spLocks noGrp="1"/>
          </p:cNvSpPr>
          <p:nvPr>
            <p:ph idx="1"/>
          </p:nvPr>
        </p:nvSpPr>
        <p:spPr>
          <a:xfrm>
            <a:off x="381000" y="990600"/>
            <a:ext cx="11430000" cy="5410200"/>
          </a:xfrm>
        </p:spPr>
        <p:txBody>
          <a:bodyPr>
            <a:normAutofit fontScale="92500" lnSpcReduction="10000"/>
          </a:bodyPr>
          <a:lstStyle/>
          <a:p>
            <a:pPr lvl="0"/>
            <a:r>
              <a:rPr lang="en-US" dirty="0"/>
              <a:t>Makhana also reported to have several medicinal properties. It is mentioned in </a:t>
            </a:r>
            <a:r>
              <a:rPr lang="en-US" b="1" dirty="0"/>
              <a:t>Ayurveda and Chinese traditional medicine.</a:t>
            </a:r>
            <a:endParaRPr lang="en-IN" b="1" dirty="0"/>
          </a:p>
          <a:p>
            <a:pPr lvl="0"/>
            <a:r>
              <a:rPr lang="en-US" dirty="0"/>
              <a:t>A study by Ahmed et al shows Antidiabetic, antioxidant, antihyperlipidemic effects of Makhana seeds on Diabetic mice. The study shows the effect is due to the presence of </a:t>
            </a:r>
            <a:r>
              <a:rPr lang="en-US" b="1" dirty="0"/>
              <a:t>2β-</a:t>
            </a:r>
            <a:r>
              <a:rPr lang="en-US" b="1" dirty="0" err="1"/>
              <a:t>hydroxybetulinic</a:t>
            </a:r>
            <a:r>
              <a:rPr lang="en-US" b="1" dirty="0"/>
              <a:t> acid 3β-</a:t>
            </a:r>
            <a:r>
              <a:rPr lang="en-US" b="1" dirty="0" err="1"/>
              <a:t>oleiate</a:t>
            </a:r>
            <a:r>
              <a:rPr lang="en-US" b="1" dirty="0"/>
              <a:t> (HBAO), </a:t>
            </a:r>
            <a:r>
              <a:rPr lang="en-US" dirty="0"/>
              <a:t>a novel compound isolated from the seeds of Euryale ferox </a:t>
            </a:r>
            <a:r>
              <a:rPr lang="en-US" dirty="0" err="1"/>
              <a:t>salisb</a:t>
            </a:r>
            <a:r>
              <a:rPr lang="en-US" dirty="0"/>
              <a:t>.</a:t>
            </a:r>
            <a:endParaRPr lang="en-IN" dirty="0"/>
          </a:p>
          <a:p>
            <a:pPr lvl="0"/>
            <a:r>
              <a:rPr lang="en-US" dirty="0"/>
              <a:t>A study by </a:t>
            </a:r>
            <a:r>
              <a:rPr lang="en-US" dirty="0" err="1"/>
              <a:t>Tunyu</a:t>
            </a:r>
            <a:r>
              <a:rPr lang="en-US" dirty="0"/>
              <a:t> </a:t>
            </a:r>
            <a:r>
              <a:rPr lang="en-US" dirty="0" err="1"/>
              <a:t>jain</a:t>
            </a:r>
            <a:r>
              <a:rPr lang="en-US" dirty="0"/>
              <a:t> et al shows seed coat of Makhana has Hepatoprotective effect in NAFLD induced by High fat Diet in Mice by Increasing IRs-1 and Inhibiting CYP2E1</a:t>
            </a:r>
          </a:p>
          <a:p>
            <a:pPr lvl="0"/>
            <a:r>
              <a:rPr lang="en-US" dirty="0"/>
              <a:t>A study by Wen-Na Zhang et al shows that </a:t>
            </a:r>
            <a:r>
              <a:rPr lang="en-GB" dirty="0"/>
              <a:t>a </a:t>
            </a:r>
            <a:r>
              <a:rPr lang="en-GB" b="1" dirty="0"/>
              <a:t>polysaccharide fraction (EFSP-1) </a:t>
            </a:r>
            <a:r>
              <a:rPr lang="en-GB" dirty="0"/>
              <a:t>Glucan was obtained from the seeds of Makhana which has shown in vitro </a:t>
            </a:r>
            <a:r>
              <a:rPr lang="en-GB" dirty="0" err="1"/>
              <a:t>hypoglycemic</a:t>
            </a:r>
            <a:r>
              <a:rPr lang="en-GB" dirty="0"/>
              <a:t> activity.</a:t>
            </a:r>
            <a:endParaRPr lang="en-IN" dirty="0"/>
          </a:p>
          <a:p>
            <a:pPr lvl="0"/>
            <a:r>
              <a:rPr lang="en-US" b="1" dirty="0"/>
              <a:t>Value added products: </a:t>
            </a:r>
            <a:r>
              <a:rPr lang="en-IN" dirty="0"/>
              <a:t>Popped Makhana, Flavoured makhana and Makhana Kheer Mix</a:t>
            </a:r>
          </a:p>
          <a:p>
            <a:endParaRPr lang="en-IN" dirty="0"/>
          </a:p>
        </p:txBody>
      </p:sp>
    </p:spTree>
    <p:extLst>
      <p:ext uri="{BB962C8B-B14F-4D97-AF65-F5344CB8AC3E}">
        <p14:creationId xmlns:p14="http://schemas.microsoft.com/office/powerpoint/2010/main" val="242404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880775"/>
            <a:ext cx="10896600" cy="3931920"/>
          </a:xfrm>
        </p:spPr>
        <p:txBody>
          <a:bodyPr>
            <a:noAutofit/>
          </a:bodyPr>
          <a:lstStyle/>
          <a:p>
            <a:r>
              <a:rPr lang="en-US" sz="3200" dirty="0"/>
              <a:t>As per the available literature the studies are limited to preclinical evaluation of makhana </a:t>
            </a:r>
          </a:p>
          <a:p>
            <a:r>
              <a:rPr lang="en-US" sz="3200" dirty="0"/>
              <a:t>In view of its medicinal uses based on the studies conducted in animal models and invitro studies, there is a need to address the gaps by studying in Clinical settings which gives highest level of evidence.</a:t>
            </a:r>
          </a:p>
          <a:p>
            <a:r>
              <a:rPr lang="en-US" sz="3200" dirty="0"/>
              <a:t>One such attempt is RCT -Diabetes</a:t>
            </a:r>
          </a:p>
        </p:txBody>
      </p:sp>
      <p:sp>
        <p:nvSpPr>
          <p:cNvPr id="5" name="Title 4">
            <a:extLst>
              <a:ext uri="{FF2B5EF4-FFF2-40B4-BE49-F238E27FC236}">
                <a16:creationId xmlns:a16="http://schemas.microsoft.com/office/drawing/2014/main" id="{81EDB001-408A-7431-5078-CBD6A38BCB12}"/>
              </a:ext>
            </a:extLst>
          </p:cNvPr>
          <p:cNvSpPr>
            <a:spLocks noGrp="1"/>
          </p:cNvSpPr>
          <p:nvPr>
            <p:ph type="title"/>
          </p:nvPr>
        </p:nvSpPr>
        <p:spPr/>
        <p:txBody>
          <a:bodyPr/>
          <a:lstStyle/>
          <a:p>
            <a:r>
              <a:rPr lang="en-US" dirty="0"/>
              <a:t>Need for Clinical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1402339437"/>
              </p:ext>
            </p:extLst>
          </p:nvPr>
        </p:nvGraphicFramePr>
        <p:xfrm>
          <a:off x="666712" y="428604"/>
          <a:ext cx="11144328" cy="5929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81" y="151724"/>
            <a:ext cx="1492091" cy="1143000"/>
          </a:xfrm>
        </p:spPr>
        <p:txBody>
          <a:bodyPr>
            <a:normAutofit fontScale="90000"/>
          </a:bodyPr>
          <a:lstStyle/>
          <a:p>
            <a:r>
              <a:rPr lang="en-IN" sz="3600" b="1" dirty="0">
                <a:latin typeface="Times New Roman" pitchFamily="18" charset="0"/>
                <a:cs typeface="Times New Roman" pitchFamily="18" charset="0"/>
              </a:rPr>
              <a:t>Study Design</a:t>
            </a:r>
            <a:endParaRPr lang="en-US" b="1" dirty="0">
              <a:latin typeface="Times New Roman" pitchFamily="18" charset="0"/>
              <a:cs typeface="Times New Roman" pitchFamily="18" charset="0"/>
            </a:endParaRPr>
          </a:p>
        </p:txBody>
      </p:sp>
      <p:graphicFrame>
        <p:nvGraphicFramePr>
          <p:cNvPr id="3" name="Diagram 2">
            <a:extLst>
              <a:ext uri="{FF2B5EF4-FFF2-40B4-BE49-F238E27FC236}">
                <a16:creationId xmlns:a16="http://schemas.microsoft.com/office/drawing/2014/main" id="{39CB354F-F189-F325-AA2D-9DDBA9ED44DA}"/>
              </a:ext>
            </a:extLst>
          </p:cNvPr>
          <p:cNvGraphicFramePr/>
          <p:nvPr>
            <p:extLst>
              <p:ext uri="{D42A27DB-BD31-4B8C-83A1-F6EECF244321}">
                <p14:modId xmlns:p14="http://schemas.microsoft.com/office/powerpoint/2010/main" val="1028171289"/>
              </p:ext>
            </p:extLst>
          </p:nvPr>
        </p:nvGraphicFramePr>
        <p:xfrm>
          <a:off x="2327292" y="0"/>
          <a:ext cx="864399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EDCE6E-3F8C-49BD-B347-8803506C4214}"/>
              </a:ext>
            </a:extLst>
          </p:cNvPr>
          <p:cNvSpPr>
            <a:spLocks noGrp="1"/>
          </p:cNvSpPr>
          <p:nvPr>
            <p:ph idx="1"/>
          </p:nvPr>
        </p:nvSpPr>
        <p:spPr>
          <a:xfrm>
            <a:off x="920261" y="912904"/>
            <a:ext cx="9806354" cy="4268696"/>
          </a:xfrm>
        </p:spPr>
        <p:txBody>
          <a:bodyPr>
            <a:normAutofit lnSpcReduction="10000"/>
          </a:bodyPr>
          <a:lstStyle/>
          <a:p>
            <a:pPr>
              <a:buNone/>
            </a:pPr>
            <a:r>
              <a:rPr lang="en-US" sz="2200" b="1" dirty="0">
                <a:latin typeface="Calibri" panose="020F0502020204030204" pitchFamily="34" charset="0"/>
                <a:cs typeface="Calibri" panose="020F0502020204030204" pitchFamily="34" charset="0"/>
              </a:rPr>
              <a:t>Food Supply and Safety:</a:t>
            </a:r>
          </a:p>
          <a:p>
            <a:r>
              <a:rPr lang="en-US" sz="2200" dirty="0">
                <a:latin typeface="Calibri" panose="020F0502020204030204" pitchFamily="34" charset="0"/>
                <a:cs typeface="Calibri" panose="020F0502020204030204" pitchFamily="34" charset="0"/>
              </a:rPr>
              <a:t>Makhana is provided by </a:t>
            </a:r>
            <a:r>
              <a:rPr lang="en-US" sz="2200" b="1" dirty="0">
                <a:latin typeface="Calibri" panose="020F0502020204030204" pitchFamily="34" charset="0"/>
                <a:cs typeface="Calibri" panose="020F0502020204030204" pitchFamily="34" charset="0"/>
              </a:rPr>
              <a:t>CIPHET, ICAR</a:t>
            </a:r>
            <a:r>
              <a:rPr lang="en-US" sz="2200" dirty="0">
                <a:latin typeface="Calibri" panose="020F0502020204030204" pitchFamily="34" charset="0"/>
                <a:cs typeface="Calibri" panose="020F0502020204030204" pitchFamily="34" charset="0"/>
              </a:rPr>
              <a:t>. Proper hygienic packing and labelling information (like storage conditions and usage period) are ensured</a:t>
            </a:r>
          </a:p>
          <a:p>
            <a:pPr>
              <a:buNone/>
            </a:pPr>
            <a:endParaRPr lang="en-US" sz="2200" dirty="0">
              <a:latin typeface="Calibri" panose="020F0502020204030204" pitchFamily="34" charset="0"/>
              <a:cs typeface="Calibri" panose="020F0502020204030204" pitchFamily="34" charset="0"/>
            </a:endParaRPr>
          </a:p>
          <a:p>
            <a:pPr>
              <a:buNone/>
            </a:pPr>
            <a:r>
              <a:rPr lang="en-US" sz="2200" b="1" dirty="0">
                <a:latin typeface="Calibri" panose="020F0502020204030204" pitchFamily="34" charset="0"/>
                <a:cs typeface="Calibri" panose="020F0502020204030204" pitchFamily="34" charset="0"/>
              </a:rPr>
              <a:t>Data Collection: </a:t>
            </a:r>
          </a:p>
          <a:p>
            <a:r>
              <a:rPr lang="en-US" sz="2200" dirty="0">
                <a:latin typeface="Calibri" panose="020F0502020204030204" pitchFamily="34" charset="0"/>
                <a:cs typeface="Calibri" panose="020F0502020204030204" pitchFamily="34" charset="0"/>
              </a:rPr>
              <a:t>A structured questionnaire (Adapted from WHO STEPS) administered at baseline and endline along with assessment of Anthropometric, sociodemographic, clinical and biochemical parameters (CBP, HbA1C, Hb, Fasting Insulin, C-peptide, HOMA-IR, </a:t>
            </a:r>
            <a:r>
              <a:rPr lang="en-US" sz="2200" dirty="0" err="1">
                <a:latin typeface="Calibri" panose="020F0502020204030204" pitchFamily="34" charset="0"/>
                <a:cs typeface="Calibri" panose="020F0502020204030204" pitchFamily="34" charset="0"/>
              </a:rPr>
              <a:t>HsCRP</a:t>
            </a:r>
            <a:r>
              <a:rPr lang="en-US" sz="2200" dirty="0">
                <a:latin typeface="Calibri" panose="020F0502020204030204" pitchFamily="34" charset="0"/>
                <a:cs typeface="Calibri" panose="020F0502020204030204" pitchFamily="34" charset="0"/>
              </a:rPr>
              <a:t>, Liver function tests, Thyroid function tests, Lipid profile, Kidney function tests), 24-hr dietary recall through weighment method, assessment of physical activity. </a:t>
            </a:r>
          </a:p>
          <a:p>
            <a:r>
              <a:rPr lang="en-US" sz="2200" dirty="0">
                <a:latin typeface="Calibri" panose="020F0502020204030204" pitchFamily="34" charset="0"/>
                <a:cs typeface="Calibri" panose="020F0502020204030204" pitchFamily="34" charset="0"/>
              </a:rPr>
              <a:t>Compliance, morbidity history with home visits are done.</a:t>
            </a:r>
          </a:p>
        </p:txBody>
      </p:sp>
    </p:spTree>
    <p:extLst>
      <p:ext uri="{BB962C8B-B14F-4D97-AF65-F5344CB8AC3E}">
        <p14:creationId xmlns:p14="http://schemas.microsoft.com/office/powerpoint/2010/main" val="73670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3082595593"/>
              </p:ext>
            </p:extLst>
          </p:nvPr>
        </p:nvGraphicFramePr>
        <p:xfrm>
          <a:off x="623392" y="764704"/>
          <a:ext cx="11115070" cy="4728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549D5-36FA-C784-E9BF-79D996E74881}"/>
              </a:ext>
            </a:extLst>
          </p:cNvPr>
          <p:cNvSpPr>
            <a:spLocks noGrp="1"/>
          </p:cNvSpPr>
          <p:nvPr>
            <p:ph type="title"/>
          </p:nvPr>
        </p:nvSpPr>
        <p:spPr>
          <a:xfrm>
            <a:off x="838200" y="365125"/>
            <a:ext cx="6265912" cy="759619"/>
          </a:xfrm>
        </p:spPr>
        <p:txBody>
          <a:bodyPr>
            <a:normAutofit fontScale="90000"/>
          </a:bodyPr>
          <a:lstStyle/>
          <a:p>
            <a:r>
              <a:rPr lang="en-US" sz="3600" dirty="0">
                <a:latin typeface="Times New Roman" pitchFamily="18" charset="0"/>
                <a:cs typeface="Times New Roman" pitchFamily="18" charset="0"/>
              </a:rPr>
              <a:t>Analysis of Blood sample collection and sample coding</a:t>
            </a:r>
          </a:p>
        </p:txBody>
      </p:sp>
      <p:pic>
        <p:nvPicPr>
          <p:cNvPr id="5" name="Content Placeholder 4" descr="A diagram of blood sampling&#10;&#10;Description automatically generated">
            <a:extLst>
              <a:ext uri="{FF2B5EF4-FFF2-40B4-BE49-F238E27FC236}">
                <a16:creationId xmlns:a16="http://schemas.microsoft.com/office/drawing/2014/main" id="{26A9FD76-6111-082F-5A23-5DFBEA8A94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340768"/>
            <a:ext cx="6969374" cy="3894138"/>
          </a:xfrm>
        </p:spPr>
      </p:pic>
      <p:pic>
        <p:nvPicPr>
          <p:cNvPr id="6" name="Content Placeholder 4" descr="A close-up of a sample&#10;&#10;Description automatically generated">
            <a:extLst>
              <a:ext uri="{FF2B5EF4-FFF2-40B4-BE49-F238E27FC236}">
                <a16:creationId xmlns:a16="http://schemas.microsoft.com/office/drawing/2014/main" id="{8223A8A0-DB75-DF26-A7A5-E91804B9D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136" y="902992"/>
            <a:ext cx="4677792" cy="2526008"/>
          </a:xfrm>
          <a:prstGeom prst="rect">
            <a:avLst/>
          </a:prstGeom>
        </p:spPr>
      </p:pic>
      <p:pic>
        <p:nvPicPr>
          <p:cNvPr id="4" name="Picture 3" descr="A row of plastic containers with labels&#10;&#10;AI-generated content may be incorrect.">
            <a:extLst>
              <a:ext uri="{FF2B5EF4-FFF2-40B4-BE49-F238E27FC236}">
                <a16:creationId xmlns:a16="http://schemas.microsoft.com/office/drawing/2014/main" id="{62F98FB4-F1B6-0720-0D33-710156DFFA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0136" y="3573016"/>
            <a:ext cx="4608512" cy="3119478"/>
          </a:xfrm>
          <a:prstGeom prst="rect">
            <a:avLst/>
          </a:prstGeom>
        </p:spPr>
      </p:pic>
    </p:spTree>
    <p:extLst>
      <p:ext uri="{BB962C8B-B14F-4D97-AF65-F5344CB8AC3E}">
        <p14:creationId xmlns:p14="http://schemas.microsoft.com/office/powerpoint/2010/main" val="3407926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B1EF9-9360-8C9C-87EE-60F17C6493D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5ABB5B21-99A2-19CD-E128-193EE095593C}"/>
              </a:ext>
            </a:extLst>
          </p:cNvPr>
          <p:cNvSpPr txBox="1">
            <a:spLocks noGrp="1"/>
          </p:cNvSpPr>
          <p:nvPr>
            <p:ph type="title"/>
          </p:nvPr>
        </p:nvSpPr>
        <p:spPr>
          <a:xfrm>
            <a:off x="2181629" y="358570"/>
            <a:ext cx="7600950" cy="10476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latin typeface="Times New Roman" pitchFamily="18" charset="0"/>
                <a:cs typeface="Times New Roman" pitchFamily="18" charset="0"/>
              </a:rPr>
              <a:t>Randomization:</a:t>
            </a:r>
          </a:p>
          <a:p>
            <a:r>
              <a:rPr lang="en-US" sz="1800" dirty="0">
                <a:latin typeface="Times New Roman" pitchFamily="18" charset="0"/>
                <a:cs typeface="Times New Roman" pitchFamily="18" charset="0"/>
              </a:rPr>
              <a:t>Groups Matching with Age, BMI, HbA1C, Fasting and Post Lunch</a:t>
            </a:r>
          </a:p>
          <a:p>
            <a:r>
              <a:rPr lang="en-US" sz="1800" dirty="0">
                <a:latin typeface="Times New Roman" pitchFamily="18" charset="0"/>
                <a:cs typeface="Times New Roman" pitchFamily="18" charset="0"/>
              </a:rPr>
              <a:t>Baseline characteristics</a:t>
            </a:r>
          </a:p>
        </p:txBody>
      </p:sp>
      <p:graphicFrame>
        <p:nvGraphicFramePr>
          <p:cNvPr id="7" name="Chart 6">
            <a:extLst>
              <a:ext uri="{FF2B5EF4-FFF2-40B4-BE49-F238E27FC236}">
                <a16:creationId xmlns:a16="http://schemas.microsoft.com/office/drawing/2014/main" id="{682D1CAB-C49D-76E1-8651-7FCBFA371AB1}"/>
              </a:ext>
            </a:extLst>
          </p:cNvPr>
          <p:cNvGraphicFramePr/>
          <p:nvPr>
            <p:extLst>
              <p:ext uri="{D42A27DB-BD31-4B8C-83A1-F6EECF244321}">
                <p14:modId xmlns:p14="http://schemas.microsoft.com/office/powerpoint/2010/main" val="4205451132"/>
              </p:ext>
            </p:extLst>
          </p:nvPr>
        </p:nvGraphicFramePr>
        <p:xfrm>
          <a:off x="1663449" y="1660446"/>
          <a:ext cx="4970371" cy="4080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26E22B82-8A37-5B16-4EBE-B59AFC101EA8}"/>
              </a:ext>
            </a:extLst>
          </p:cNvPr>
          <p:cNvGraphicFramePr/>
          <p:nvPr>
            <p:extLst>
              <p:ext uri="{D42A27DB-BD31-4B8C-83A1-F6EECF244321}">
                <p14:modId xmlns:p14="http://schemas.microsoft.com/office/powerpoint/2010/main" val="3623455222"/>
              </p:ext>
            </p:extLst>
          </p:nvPr>
        </p:nvGraphicFramePr>
        <p:xfrm>
          <a:off x="6760567" y="1660446"/>
          <a:ext cx="3648547" cy="408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5763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Malnutrition in India in Millions</a:t>
            </a:r>
            <a:endParaRPr lang="en-US" dirty="0"/>
          </a:p>
        </p:txBody>
      </p:sp>
      <p:pic>
        <p:nvPicPr>
          <p:cNvPr id="4" name="Content Placeholder 3" descr="malnutrition.jpg"/>
          <p:cNvPicPr>
            <a:picLocks noGrp="1" noChangeAspect="1"/>
          </p:cNvPicPr>
          <p:nvPr>
            <p:ph idx="1"/>
          </p:nvPr>
        </p:nvPicPr>
        <p:blipFill>
          <a:blip r:embed="rId3"/>
          <a:stretch>
            <a:fillRect/>
          </a:stretch>
        </p:blipFill>
        <p:spPr>
          <a:xfrm>
            <a:off x="2361063" y="1592910"/>
            <a:ext cx="7574580" cy="5079293"/>
          </a:xfrm>
        </p:spPr>
      </p:pic>
      <p:sp>
        <p:nvSpPr>
          <p:cNvPr id="5" name="TextBox 4">
            <a:extLst>
              <a:ext uri="{FF2B5EF4-FFF2-40B4-BE49-F238E27FC236}">
                <a16:creationId xmlns:a16="http://schemas.microsoft.com/office/drawing/2014/main" id="{AB1ABCBA-C442-455C-9043-70D01552B05E}"/>
              </a:ext>
            </a:extLst>
          </p:cNvPr>
          <p:cNvSpPr txBox="1"/>
          <p:nvPr/>
        </p:nvSpPr>
        <p:spPr>
          <a:xfrm>
            <a:off x="10205230" y="6488668"/>
            <a:ext cx="1944571" cy="369332"/>
          </a:xfrm>
          <a:prstGeom prst="rect">
            <a:avLst/>
          </a:prstGeom>
          <a:noFill/>
        </p:spPr>
        <p:txBody>
          <a:bodyPr wrap="none" rtlCol="0">
            <a:spAutoFit/>
          </a:bodyPr>
          <a:lstStyle/>
          <a:p>
            <a:r>
              <a:rPr lang="en-US" b="1" dirty="0"/>
              <a:t>CNNS Report 2019</a:t>
            </a:r>
          </a:p>
        </p:txBody>
      </p:sp>
      <p:sp>
        <p:nvSpPr>
          <p:cNvPr id="7" name="Star: 5 Points 6">
            <a:extLst>
              <a:ext uri="{FF2B5EF4-FFF2-40B4-BE49-F238E27FC236}">
                <a16:creationId xmlns:a16="http://schemas.microsoft.com/office/drawing/2014/main" id="{85381C15-E572-D30B-5B10-C87DA41E48B7}"/>
              </a:ext>
            </a:extLst>
          </p:cNvPr>
          <p:cNvSpPr/>
          <p:nvPr/>
        </p:nvSpPr>
        <p:spPr>
          <a:xfrm>
            <a:off x="5120640" y="4788131"/>
            <a:ext cx="249382" cy="19119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Star: 5 Points 6">
            <a:extLst>
              <a:ext uri="{FF2B5EF4-FFF2-40B4-BE49-F238E27FC236}">
                <a16:creationId xmlns:a16="http://schemas.microsoft.com/office/drawing/2014/main" id="{988158E5-7879-4925-EE58-4A5D677EE4D7}"/>
              </a:ext>
            </a:extLst>
          </p:cNvPr>
          <p:cNvSpPr/>
          <p:nvPr/>
        </p:nvSpPr>
        <p:spPr>
          <a:xfrm>
            <a:off x="6611983" y="4276502"/>
            <a:ext cx="249382" cy="19119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93001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5BC8DDB-9AD0-0335-7BBD-36AD9F1CFBA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9963" r="1003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1125C3-426E-EFDE-8AEA-FC9405199C0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Workshop with Participants before start of the Intervention</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33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4EEF0D6-2D1F-491D-AC56-0F0F95A316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D10D80-780D-2DA4-D8C9-B2D8169D1F5C}"/>
              </a:ext>
            </a:extLst>
          </p:cNvPr>
          <p:cNvSpPr>
            <a:spLocks noGrp="1"/>
          </p:cNvSpPr>
          <p:nvPr>
            <p:ph type="title"/>
          </p:nvPr>
        </p:nvSpPr>
        <p:spPr>
          <a:xfrm>
            <a:off x="640080" y="643467"/>
            <a:ext cx="3779520" cy="3569241"/>
          </a:xfrm>
        </p:spPr>
        <p:txBody>
          <a:bodyPr vert="horz" lIns="91440" tIns="45720" rIns="91440" bIns="45720" rtlCol="0" anchor="b">
            <a:normAutofit/>
          </a:bodyPr>
          <a:lstStyle/>
          <a:p>
            <a:r>
              <a:rPr lang="en-US" sz="4100" kern="1200">
                <a:solidFill>
                  <a:schemeClr val="tx1"/>
                </a:solidFill>
                <a:latin typeface="+mj-lt"/>
                <a:ea typeface="+mj-ea"/>
                <a:cs typeface="+mj-cs"/>
              </a:rPr>
              <a:t>Anthropometry and Screening Blood sample collection</a:t>
            </a:r>
          </a:p>
        </p:txBody>
      </p:sp>
      <p:pic>
        <p:nvPicPr>
          <p:cNvPr id="4" name="Picture 3" descr="A group of people standing in a narrow alley&#10;&#10;Description automatically generated">
            <a:extLst>
              <a:ext uri="{FF2B5EF4-FFF2-40B4-BE49-F238E27FC236}">
                <a16:creationId xmlns:a16="http://schemas.microsoft.com/office/drawing/2014/main" id="{54607ABD-BEDE-E6DA-854E-65E30D70FBD8}"/>
              </a:ext>
            </a:extLst>
          </p:cNvPr>
          <p:cNvPicPr>
            <a:picLocks noChangeAspect="1"/>
          </p:cNvPicPr>
          <p:nvPr/>
        </p:nvPicPr>
        <p:blipFill>
          <a:blip r:embed="rId2" cstate="print">
            <a:extLst>
              <a:ext uri="{28A0092B-C50C-407E-A947-70E740481C1C}">
                <a14:useLocalDpi xmlns:a14="http://schemas.microsoft.com/office/drawing/2010/main" val="0"/>
              </a:ext>
            </a:extLst>
          </a:blip>
          <a:srcRect t="4074" b="2001"/>
          <a:stretch/>
        </p:blipFill>
        <p:spPr>
          <a:xfrm>
            <a:off x="4688495" y="-2"/>
            <a:ext cx="3285713" cy="6858000"/>
          </a:xfrm>
          <a:custGeom>
            <a:avLst/>
            <a:gdLst/>
            <a:ahLst/>
            <a:cxnLst/>
            <a:rect l="l" t="t" r="r" b="b"/>
            <a:pathLst>
              <a:path w="3285713" h="6858000">
                <a:moveTo>
                  <a:pt x="16970" y="0"/>
                </a:moveTo>
                <a:lnTo>
                  <a:pt x="3269111" y="0"/>
                </a:lnTo>
                <a:lnTo>
                  <a:pt x="3265544" y="140686"/>
                </a:lnTo>
                <a:cubicBezTo>
                  <a:pt x="3266106" y="312749"/>
                  <a:pt x="3278516" y="484544"/>
                  <a:pt x="3276399" y="655695"/>
                </a:cubicBezTo>
                <a:cubicBezTo>
                  <a:pt x="3275270" y="750938"/>
                  <a:pt x="3254102" y="845927"/>
                  <a:pt x="3258053" y="941424"/>
                </a:cubicBezTo>
                <a:cubicBezTo>
                  <a:pt x="3269625" y="1230836"/>
                  <a:pt x="3265815" y="1520375"/>
                  <a:pt x="3280916" y="1809660"/>
                </a:cubicBezTo>
                <a:cubicBezTo>
                  <a:pt x="3290682" y="1950657"/>
                  <a:pt x="3285530" y="2092164"/>
                  <a:pt x="3265533" y="2232285"/>
                </a:cubicBezTo>
                <a:cubicBezTo>
                  <a:pt x="3248879" y="2337306"/>
                  <a:pt x="3259182" y="2443217"/>
                  <a:pt x="3266238" y="2548746"/>
                </a:cubicBezTo>
                <a:cubicBezTo>
                  <a:pt x="3274847" y="2676498"/>
                  <a:pt x="3279504" y="2804125"/>
                  <a:pt x="3265391" y="2932131"/>
                </a:cubicBezTo>
                <a:cubicBezTo>
                  <a:pt x="3255231" y="3023183"/>
                  <a:pt x="3264686" y="3114743"/>
                  <a:pt x="3270331" y="3206050"/>
                </a:cubicBezTo>
                <a:cubicBezTo>
                  <a:pt x="3277669" y="3301343"/>
                  <a:pt x="3277669" y="3396993"/>
                  <a:pt x="3270331" y="3492287"/>
                </a:cubicBezTo>
                <a:cubicBezTo>
                  <a:pt x="3262965" y="3579403"/>
                  <a:pt x="3264715" y="3666937"/>
                  <a:pt x="3275553" y="3753761"/>
                </a:cubicBezTo>
                <a:cubicBezTo>
                  <a:pt x="3287407" y="3855353"/>
                  <a:pt x="3278234" y="3956946"/>
                  <a:pt x="3269625" y="4058539"/>
                </a:cubicBezTo>
                <a:cubicBezTo>
                  <a:pt x="3254243" y="4237342"/>
                  <a:pt x="3261158" y="4416017"/>
                  <a:pt x="3272448" y="4594439"/>
                </a:cubicBezTo>
                <a:cubicBezTo>
                  <a:pt x="3279674" y="4717278"/>
                  <a:pt x="3275708" y="4840446"/>
                  <a:pt x="3260594" y="4962713"/>
                </a:cubicBezTo>
                <a:cubicBezTo>
                  <a:pt x="3257912" y="4987031"/>
                  <a:pt x="3256818" y="5011382"/>
                  <a:pt x="3256271" y="5035748"/>
                </a:cubicBezTo>
                <a:lnTo>
                  <a:pt x="3255961" y="5057561"/>
                </a:lnTo>
                <a:lnTo>
                  <a:pt x="3252009" y="5100947"/>
                </a:lnTo>
                <a:lnTo>
                  <a:pt x="3255359" y="5173266"/>
                </a:lnTo>
                <a:lnTo>
                  <a:pt x="3255007" y="5180867"/>
                </a:lnTo>
                <a:lnTo>
                  <a:pt x="3260282" y="5238783"/>
                </a:lnTo>
                <a:lnTo>
                  <a:pt x="3271301" y="5440455"/>
                </a:lnTo>
                <a:cubicBezTo>
                  <a:pt x="3272550" y="5528263"/>
                  <a:pt x="3270254" y="5616112"/>
                  <a:pt x="3264404" y="5703831"/>
                </a:cubicBezTo>
                <a:cubicBezTo>
                  <a:pt x="3255795" y="5865363"/>
                  <a:pt x="3264686" y="6026641"/>
                  <a:pt x="3275130" y="6188047"/>
                </a:cubicBezTo>
                <a:cubicBezTo>
                  <a:pt x="3287548" y="6379930"/>
                  <a:pt x="3267791" y="6571686"/>
                  <a:pt x="3264827" y="6763568"/>
                </a:cubicBezTo>
                <a:cubicBezTo>
                  <a:pt x="3264545" y="6780776"/>
                  <a:pt x="3265603" y="6798015"/>
                  <a:pt x="3266909" y="6815254"/>
                </a:cubicBezTo>
                <a:lnTo>
                  <a:pt x="3269857" y="6858000"/>
                </a:lnTo>
                <a:lnTo>
                  <a:pt x="15795" y="6858000"/>
                </a:lnTo>
                <a:lnTo>
                  <a:pt x="11716" y="6584216"/>
                </a:lnTo>
                <a:cubicBezTo>
                  <a:pt x="9693" y="6488368"/>
                  <a:pt x="8801" y="6392585"/>
                  <a:pt x="14216" y="6297024"/>
                </a:cubicBezTo>
                <a:cubicBezTo>
                  <a:pt x="20970" y="6178401"/>
                  <a:pt x="19695" y="6058378"/>
                  <a:pt x="14981" y="5940264"/>
                </a:cubicBezTo>
                <a:cubicBezTo>
                  <a:pt x="10266" y="5822153"/>
                  <a:pt x="3896" y="5703912"/>
                  <a:pt x="14981" y="5585799"/>
                </a:cubicBezTo>
                <a:cubicBezTo>
                  <a:pt x="23136" y="5483192"/>
                  <a:pt x="25047" y="5380177"/>
                  <a:pt x="20714" y="5277330"/>
                </a:cubicBezTo>
                <a:cubicBezTo>
                  <a:pt x="15745" y="5098058"/>
                  <a:pt x="6063" y="4918659"/>
                  <a:pt x="16637" y="4739386"/>
                </a:cubicBezTo>
                <a:cubicBezTo>
                  <a:pt x="32819" y="4468249"/>
                  <a:pt x="23136" y="4197366"/>
                  <a:pt x="10394" y="3926484"/>
                </a:cubicBezTo>
                <a:cubicBezTo>
                  <a:pt x="1475" y="3741096"/>
                  <a:pt x="-5915" y="3555837"/>
                  <a:pt x="6827" y="3370449"/>
                </a:cubicBezTo>
                <a:cubicBezTo>
                  <a:pt x="19822" y="3179328"/>
                  <a:pt x="35749" y="2988333"/>
                  <a:pt x="25939" y="2796448"/>
                </a:cubicBezTo>
                <a:cubicBezTo>
                  <a:pt x="19568" y="2674258"/>
                  <a:pt x="7463" y="2552194"/>
                  <a:pt x="15364" y="2429877"/>
                </a:cubicBezTo>
                <a:cubicBezTo>
                  <a:pt x="21696" y="2301584"/>
                  <a:pt x="19861" y="2173023"/>
                  <a:pt x="9885" y="2044959"/>
                </a:cubicBezTo>
                <a:cubicBezTo>
                  <a:pt x="4151" y="1980959"/>
                  <a:pt x="4151" y="1916564"/>
                  <a:pt x="9885" y="1852564"/>
                </a:cubicBezTo>
                <a:cubicBezTo>
                  <a:pt x="26168" y="1696405"/>
                  <a:pt x="30423" y="1539214"/>
                  <a:pt x="22626" y="1382405"/>
                </a:cubicBezTo>
                <a:cubicBezTo>
                  <a:pt x="18166" y="1264292"/>
                  <a:pt x="10394" y="1146307"/>
                  <a:pt x="15872" y="1027940"/>
                </a:cubicBezTo>
                <a:cubicBezTo>
                  <a:pt x="22370" y="889440"/>
                  <a:pt x="27340" y="750814"/>
                  <a:pt x="20970" y="612314"/>
                </a:cubicBezTo>
                <a:cubicBezTo>
                  <a:pt x="14267" y="463706"/>
                  <a:pt x="15452" y="314847"/>
                  <a:pt x="24536" y="166365"/>
                </a:cubicBezTo>
                <a:close/>
              </a:path>
            </a:pathLst>
          </a:custGeom>
        </p:spPr>
      </p:pic>
      <p:pic>
        <p:nvPicPr>
          <p:cNvPr id="5" name="Content Placeholder 4" descr="A group of people standing outside&#10;&#10;Description automatically generated">
            <a:extLst>
              <a:ext uri="{FF2B5EF4-FFF2-40B4-BE49-F238E27FC236}">
                <a16:creationId xmlns:a16="http://schemas.microsoft.com/office/drawing/2014/main" id="{2875A137-FD64-E6C1-739F-7ED1AC996AB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r="28008" b="-3"/>
          <a:stretch/>
        </p:blipFill>
        <p:spPr>
          <a:xfrm>
            <a:off x="8165645" y="3"/>
            <a:ext cx="4026354" cy="4194731"/>
          </a:xfrm>
          <a:custGeom>
            <a:avLst/>
            <a:gdLst/>
            <a:ahLst/>
            <a:cxnLst/>
            <a:rect l="l" t="t" r="r" b="b"/>
            <a:pathLst>
              <a:path w="4026354" h="4194731">
                <a:moveTo>
                  <a:pt x="23605" y="0"/>
                </a:moveTo>
                <a:lnTo>
                  <a:pt x="4026354" y="0"/>
                </a:lnTo>
                <a:lnTo>
                  <a:pt x="4026354" y="4174564"/>
                </a:lnTo>
                <a:lnTo>
                  <a:pt x="3905945" y="4162010"/>
                </a:lnTo>
                <a:cubicBezTo>
                  <a:pt x="3861284" y="4160178"/>
                  <a:pt x="3816513" y="4161154"/>
                  <a:pt x="3771885" y="4164948"/>
                </a:cubicBezTo>
                <a:cubicBezTo>
                  <a:pt x="3541871" y="4179705"/>
                  <a:pt x="3311601" y="4173044"/>
                  <a:pt x="3081586" y="4176309"/>
                </a:cubicBezTo>
                <a:cubicBezTo>
                  <a:pt x="2773880" y="4180750"/>
                  <a:pt x="2466429" y="4169388"/>
                  <a:pt x="2158851" y="4168344"/>
                </a:cubicBezTo>
                <a:cubicBezTo>
                  <a:pt x="2095807" y="4168083"/>
                  <a:pt x="2032508" y="4171478"/>
                  <a:pt x="1969719" y="4176701"/>
                </a:cubicBezTo>
                <a:cubicBezTo>
                  <a:pt x="1882731" y="4183754"/>
                  <a:pt x="1796889" y="4174873"/>
                  <a:pt x="1710666" y="4166515"/>
                </a:cubicBezTo>
                <a:cubicBezTo>
                  <a:pt x="1606738" y="4156460"/>
                  <a:pt x="1503066" y="4165340"/>
                  <a:pt x="1399776" y="4176963"/>
                </a:cubicBezTo>
                <a:cubicBezTo>
                  <a:pt x="1222450" y="4196539"/>
                  <a:pt x="1043788" y="4199947"/>
                  <a:pt x="865876" y="4187149"/>
                </a:cubicBezTo>
                <a:cubicBezTo>
                  <a:pt x="669356" y="4173436"/>
                  <a:pt x="472966" y="4175918"/>
                  <a:pt x="276446" y="4176963"/>
                </a:cubicBezTo>
                <a:lnTo>
                  <a:pt x="21362" y="4176292"/>
                </a:lnTo>
                <a:lnTo>
                  <a:pt x="14458" y="4122289"/>
                </a:lnTo>
                <a:cubicBezTo>
                  <a:pt x="3338" y="4042652"/>
                  <a:pt x="-1375" y="3962394"/>
                  <a:pt x="346" y="3882149"/>
                </a:cubicBezTo>
                <a:cubicBezTo>
                  <a:pt x="205" y="3686075"/>
                  <a:pt x="9942" y="3490382"/>
                  <a:pt x="27583" y="3294816"/>
                </a:cubicBezTo>
                <a:cubicBezTo>
                  <a:pt x="31859" y="3222826"/>
                  <a:pt x="29926" y="3150656"/>
                  <a:pt x="21797" y="3078932"/>
                </a:cubicBezTo>
                <a:cubicBezTo>
                  <a:pt x="13668" y="2997950"/>
                  <a:pt x="16505" y="2916371"/>
                  <a:pt x="30264" y="2835999"/>
                </a:cubicBezTo>
                <a:cubicBezTo>
                  <a:pt x="47622" y="2740756"/>
                  <a:pt x="39860" y="2645512"/>
                  <a:pt x="33510" y="2550269"/>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8" y="288533"/>
                </a:cubicBezTo>
                <a:close/>
              </a:path>
            </a:pathLst>
          </a:custGeom>
        </p:spPr>
      </p:pic>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4409267"/>
            <a:ext cx="3383280" cy="18288"/>
          </a:xfrm>
          <a:custGeom>
            <a:avLst/>
            <a:gdLst>
              <a:gd name="connsiteX0" fmla="*/ 0 w 3383280"/>
              <a:gd name="connsiteY0" fmla="*/ 0 h 18288"/>
              <a:gd name="connsiteX1" fmla="*/ 676656 w 3383280"/>
              <a:gd name="connsiteY1" fmla="*/ 0 h 18288"/>
              <a:gd name="connsiteX2" fmla="*/ 1319479 w 3383280"/>
              <a:gd name="connsiteY2" fmla="*/ 0 h 18288"/>
              <a:gd name="connsiteX3" fmla="*/ 1962302 w 3383280"/>
              <a:gd name="connsiteY3" fmla="*/ 0 h 18288"/>
              <a:gd name="connsiteX4" fmla="*/ 2706624 w 3383280"/>
              <a:gd name="connsiteY4" fmla="*/ 0 h 18288"/>
              <a:gd name="connsiteX5" fmla="*/ 3383280 w 3383280"/>
              <a:gd name="connsiteY5" fmla="*/ 0 h 18288"/>
              <a:gd name="connsiteX6" fmla="*/ 3383280 w 3383280"/>
              <a:gd name="connsiteY6" fmla="*/ 18288 h 18288"/>
              <a:gd name="connsiteX7" fmla="*/ 2706624 w 3383280"/>
              <a:gd name="connsiteY7" fmla="*/ 18288 h 18288"/>
              <a:gd name="connsiteX8" fmla="*/ 2131466 w 3383280"/>
              <a:gd name="connsiteY8" fmla="*/ 18288 h 18288"/>
              <a:gd name="connsiteX9" fmla="*/ 1488643 w 3383280"/>
              <a:gd name="connsiteY9" fmla="*/ 18288 h 18288"/>
              <a:gd name="connsiteX10" fmla="*/ 845820 w 3383280"/>
              <a:gd name="connsiteY10" fmla="*/ 18288 h 18288"/>
              <a:gd name="connsiteX11" fmla="*/ 0 w 3383280"/>
              <a:gd name="connsiteY11" fmla="*/ 18288 h 18288"/>
              <a:gd name="connsiteX12" fmla="*/ 0 w 338328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3280" h="18288" fill="none" extrusionOk="0">
                <a:moveTo>
                  <a:pt x="0" y="0"/>
                </a:moveTo>
                <a:cubicBezTo>
                  <a:pt x="237173" y="2829"/>
                  <a:pt x="403433" y="9167"/>
                  <a:pt x="676656" y="0"/>
                </a:cubicBezTo>
                <a:cubicBezTo>
                  <a:pt x="949879" y="-9167"/>
                  <a:pt x="1103389" y="-19890"/>
                  <a:pt x="1319479" y="0"/>
                </a:cubicBezTo>
                <a:cubicBezTo>
                  <a:pt x="1535569" y="19890"/>
                  <a:pt x="1682672" y="-17352"/>
                  <a:pt x="1962302" y="0"/>
                </a:cubicBezTo>
                <a:cubicBezTo>
                  <a:pt x="2241932" y="17352"/>
                  <a:pt x="2522200" y="-30059"/>
                  <a:pt x="2706624" y="0"/>
                </a:cubicBezTo>
                <a:cubicBezTo>
                  <a:pt x="2891048" y="30059"/>
                  <a:pt x="3045365" y="-14656"/>
                  <a:pt x="3383280" y="0"/>
                </a:cubicBezTo>
                <a:cubicBezTo>
                  <a:pt x="3382846" y="7551"/>
                  <a:pt x="3382813" y="9822"/>
                  <a:pt x="3383280" y="18288"/>
                </a:cubicBezTo>
                <a:cubicBezTo>
                  <a:pt x="3053377" y="3328"/>
                  <a:pt x="2851947" y="-13486"/>
                  <a:pt x="2706624" y="18288"/>
                </a:cubicBezTo>
                <a:cubicBezTo>
                  <a:pt x="2561301" y="50062"/>
                  <a:pt x="2276448" y="-4069"/>
                  <a:pt x="2131466" y="18288"/>
                </a:cubicBezTo>
                <a:cubicBezTo>
                  <a:pt x="1986484" y="40645"/>
                  <a:pt x="1793482" y="35971"/>
                  <a:pt x="1488643" y="18288"/>
                </a:cubicBezTo>
                <a:cubicBezTo>
                  <a:pt x="1183804" y="605"/>
                  <a:pt x="1165655" y="13056"/>
                  <a:pt x="845820" y="18288"/>
                </a:cubicBezTo>
                <a:cubicBezTo>
                  <a:pt x="525985" y="23520"/>
                  <a:pt x="359281" y="20906"/>
                  <a:pt x="0" y="18288"/>
                </a:cubicBezTo>
                <a:cubicBezTo>
                  <a:pt x="60" y="11696"/>
                  <a:pt x="66" y="3758"/>
                  <a:pt x="0" y="0"/>
                </a:cubicBezTo>
                <a:close/>
              </a:path>
              <a:path w="3383280" h="18288" stroke="0" extrusionOk="0">
                <a:moveTo>
                  <a:pt x="0" y="0"/>
                </a:moveTo>
                <a:cubicBezTo>
                  <a:pt x="268344" y="9609"/>
                  <a:pt x="438266" y="25094"/>
                  <a:pt x="608990" y="0"/>
                </a:cubicBezTo>
                <a:cubicBezTo>
                  <a:pt x="779714" y="-25094"/>
                  <a:pt x="1051156" y="12077"/>
                  <a:pt x="1353312" y="0"/>
                </a:cubicBezTo>
                <a:cubicBezTo>
                  <a:pt x="1655468" y="-12077"/>
                  <a:pt x="1744944" y="15185"/>
                  <a:pt x="1928470" y="0"/>
                </a:cubicBezTo>
                <a:cubicBezTo>
                  <a:pt x="2111996" y="-15185"/>
                  <a:pt x="2262421" y="-9753"/>
                  <a:pt x="2503627" y="0"/>
                </a:cubicBezTo>
                <a:cubicBezTo>
                  <a:pt x="2744833" y="9753"/>
                  <a:pt x="3026048" y="-23784"/>
                  <a:pt x="3383280" y="0"/>
                </a:cubicBezTo>
                <a:cubicBezTo>
                  <a:pt x="3383198" y="4406"/>
                  <a:pt x="3383191" y="9982"/>
                  <a:pt x="3383280" y="18288"/>
                </a:cubicBezTo>
                <a:cubicBezTo>
                  <a:pt x="3162586" y="20850"/>
                  <a:pt x="2901132" y="28452"/>
                  <a:pt x="2740457" y="18288"/>
                </a:cubicBezTo>
                <a:cubicBezTo>
                  <a:pt x="2579782" y="8124"/>
                  <a:pt x="2388638" y="-13238"/>
                  <a:pt x="2097634" y="18288"/>
                </a:cubicBezTo>
                <a:cubicBezTo>
                  <a:pt x="1806630" y="49814"/>
                  <a:pt x="1687248" y="-8161"/>
                  <a:pt x="1454810" y="18288"/>
                </a:cubicBezTo>
                <a:cubicBezTo>
                  <a:pt x="1222372" y="44737"/>
                  <a:pt x="872924" y="37554"/>
                  <a:pt x="710489" y="18288"/>
                </a:cubicBezTo>
                <a:cubicBezTo>
                  <a:pt x="548054" y="-978"/>
                  <a:pt x="151263" y="49891"/>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in a mask getting a blood shot&#10;&#10;AI-generated content may be incorrect.">
            <a:extLst>
              <a:ext uri="{FF2B5EF4-FFF2-40B4-BE49-F238E27FC236}">
                <a16:creationId xmlns:a16="http://schemas.microsoft.com/office/drawing/2014/main" id="{D91D50C0-2FDF-39FB-1E08-8C854FE50DB5}"/>
              </a:ext>
            </a:extLst>
          </p:cNvPr>
          <p:cNvPicPr>
            <a:picLocks noChangeAspect="1"/>
          </p:cNvPicPr>
          <p:nvPr/>
        </p:nvPicPr>
        <p:blipFill>
          <a:blip r:embed="rId4" cstate="print">
            <a:extLst>
              <a:ext uri="{28A0092B-C50C-407E-A947-70E740481C1C}">
                <a14:useLocalDpi xmlns:a14="http://schemas.microsoft.com/office/drawing/2010/main" val="0"/>
              </a:ext>
            </a:extLst>
          </a:blip>
          <a:srcRect r="-1" b="17022"/>
          <a:stretch/>
        </p:blipFill>
        <p:spPr>
          <a:xfrm>
            <a:off x="8182768" y="4362938"/>
            <a:ext cx="4009232" cy="2495062"/>
          </a:xfrm>
          <a:custGeom>
            <a:avLst/>
            <a:gdLst/>
            <a:ahLst/>
            <a:cxnLst/>
            <a:rect l="l" t="t" r="r" b="b"/>
            <a:pathLst>
              <a:path w="4009232" h="2495062">
                <a:moveTo>
                  <a:pt x="2357618" y="4"/>
                </a:moveTo>
                <a:cubicBezTo>
                  <a:pt x="2402184" y="-78"/>
                  <a:pt x="2446761" y="1163"/>
                  <a:pt x="2491337" y="4428"/>
                </a:cubicBezTo>
                <a:cubicBezTo>
                  <a:pt x="2641421" y="17813"/>
                  <a:pt x="2792204" y="21079"/>
                  <a:pt x="2942707" y="14222"/>
                </a:cubicBezTo>
                <a:cubicBezTo>
                  <a:pt x="3063650" y="5694"/>
                  <a:pt x="3184962" y="4206"/>
                  <a:pt x="3306070" y="9782"/>
                </a:cubicBezTo>
                <a:cubicBezTo>
                  <a:pt x="3418912" y="16442"/>
                  <a:pt x="3531755" y="23233"/>
                  <a:pt x="3644979" y="19315"/>
                </a:cubicBezTo>
                <a:cubicBezTo>
                  <a:pt x="3690065" y="17748"/>
                  <a:pt x="3734514" y="15789"/>
                  <a:pt x="3779218" y="13177"/>
                </a:cubicBezTo>
                <a:cubicBezTo>
                  <a:pt x="3820337" y="9619"/>
                  <a:pt x="3861567" y="7938"/>
                  <a:pt x="3902788" y="8133"/>
                </a:cubicBezTo>
                <a:lnTo>
                  <a:pt x="4009232" y="13493"/>
                </a:lnTo>
                <a:lnTo>
                  <a:pt x="4009232" y="2495062"/>
                </a:lnTo>
                <a:lnTo>
                  <a:pt x="6243" y="2495062"/>
                </a:lnTo>
                <a:lnTo>
                  <a:pt x="25280" y="2123536"/>
                </a:lnTo>
                <a:cubicBezTo>
                  <a:pt x="28243" y="1879841"/>
                  <a:pt x="36288" y="1635638"/>
                  <a:pt x="11167" y="1392705"/>
                </a:cubicBezTo>
                <a:cubicBezTo>
                  <a:pt x="-5908" y="1228125"/>
                  <a:pt x="865" y="1064307"/>
                  <a:pt x="3970" y="899855"/>
                </a:cubicBezTo>
                <a:cubicBezTo>
                  <a:pt x="7498" y="715082"/>
                  <a:pt x="5805" y="530184"/>
                  <a:pt x="5805" y="345412"/>
                </a:cubicBezTo>
                <a:cubicBezTo>
                  <a:pt x="5522" y="265027"/>
                  <a:pt x="10321" y="185150"/>
                  <a:pt x="18506" y="105145"/>
                </a:cubicBezTo>
                <a:cubicBezTo>
                  <a:pt x="21435" y="76128"/>
                  <a:pt x="22749" y="47150"/>
                  <a:pt x="22780" y="18221"/>
                </a:cubicBezTo>
                <a:lnTo>
                  <a:pt x="22508" y="11325"/>
                </a:lnTo>
                <a:lnTo>
                  <a:pt x="119228" y="7824"/>
                </a:lnTo>
                <a:cubicBezTo>
                  <a:pt x="263604" y="-156"/>
                  <a:pt x="408364" y="3162"/>
                  <a:pt x="552257" y="17748"/>
                </a:cubicBezTo>
                <a:cubicBezTo>
                  <a:pt x="654057" y="25440"/>
                  <a:pt x="756316" y="24213"/>
                  <a:pt x="857924" y="14092"/>
                </a:cubicBezTo>
                <a:cubicBezTo>
                  <a:pt x="1044382" y="-1710"/>
                  <a:pt x="1230457" y="10958"/>
                  <a:pt x="1416533" y="21666"/>
                </a:cubicBezTo>
                <a:cubicBezTo>
                  <a:pt x="1596750" y="32113"/>
                  <a:pt x="1776839" y="24408"/>
                  <a:pt x="1957056" y="17487"/>
                </a:cubicBezTo>
                <a:cubicBezTo>
                  <a:pt x="2090308" y="12394"/>
                  <a:pt x="2223918" y="249"/>
                  <a:pt x="2357618" y="4"/>
                </a:cubicBezTo>
                <a:close/>
              </a:path>
            </a:pathLst>
          </a:custGeom>
        </p:spPr>
      </p:pic>
    </p:spTree>
    <p:extLst>
      <p:ext uri="{BB962C8B-B14F-4D97-AF65-F5344CB8AC3E}">
        <p14:creationId xmlns:p14="http://schemas.microsoft.com/office/powerpoint/2010/main" val="2148548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4EEF0D6-2D1F-491D-AC56-0F0F95A316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44D187-E52B-70AE-413D-06371605AE82}"/>
              </a:ext>
            </a:extLst>
          </p:cNvPr>
          <p:cNvSpPr>
            <a:spLocks noGrp="1"/>
          </p:cNvSpPr>
          <p:nvPr>
            <p:ph type="title"/>
          </p:nvPr>
        </p:nvSpPr>
        <p:spPr>
          <a:xfrm>
            <a:off x="640080" y="643467"/>
            <a:ext cx="3779520" cy="3569241"/>
          </a:xfrm>
        </p:spPr>
        <p:txBody>
          <a:bodyPr vert="horz" lIns="91440" tIns="45720" rIns="91440" bIns="45720" rtlCol="0" anchor="b">
            <a:normAutofit/>
          </a:bodyPr>
          <a:lstStyle/>
          <a:p>
            <a:r>
              <a:rPr lang="en-US" sz="4100" kern="1200">
                <a:solidFill>
                  <a:schemeClr val="tx1"/>
                </a:solidFill>
                <a:latin typeface="+mj-lt"/>
                <a:ea typeface="+mj-ea"/>
                <a:cs typeface="+mj-cs"/>
              </a:rPr>
              <a:t>Diet history and Distribution of IEC Material to the participants</a:t>
            </a:r>
          </a:p>
        </p:txBody>
      </p:sp>
      <p:pic>
        <p:nvPicPr>
          <p:cNvPr id="6" name="Content Placeholder 4" descr="A person and person holding a piece of paper&#10;&#10;Description automatically generated">
            <a:extLst>
              <a:ext uri="{FF2B5EF4-FFF2-40B4-BE49-F238E27FC236}">
                <a16:creationId xmlns:a16="http://schemas.microsoft.com/office/drawing/2014/main" id="{1AEFC9D1-908A-25DA-005F-90208F42BDEE}"/>
              </a:ext>
            </a:extLst>
          </p:cNvPr>
          <p:cNvPicPr>
            <a:picLocks noChangeAspect="1"/>
          </p:cNvPicPr>
          <p:nvPr/>
        </p:nvPicPr>
        <p:blipFill>
          <a:blip r:embed="rId2">
            <a:extLst>
              <a:ext uri="{28A0092B-C50C-407E-A947-70E740481C1C}">
                <a14:useLocalDpi xmlns:a14="http://schemas.microsoft.com/office/drawing/2010/main" val="0"/>
              </a:ext>
            </a:extLst>
          </a:blip>
          <a:srcRect t="6075"/>
          <a:stretch/>
        </p:blipFill>
        <p:spPr>
          <a:xfrm>
            <a:off x="4688495" y="-2"/>
            <a:ext cx="3285713" cy="6858000"/>
          </a:xfrm>
          <a:custGeom>
            <a:avLst/>
            <a:gdLst/>
            <a:ahLst/>
            <a:cxnLst/>
            <a:rect l="l" t="t" r="r" b="b"/>
            <a:pathLst>
              <a:path w="3285713" h="6858000">
                <a:moveTo>
                  <a:pt x="16970" y="0"/>
                </a:moveTo>
                <a:lnTo>
                  <a:pt x="3269111" y="0"/>
                </a:lnTo>
                <a:lnTo>
                  <a:pt x="3265544" y="140686"/>
                </a:lnTo>
                <a:cubicBezTo>
                  <a:pt x="3266106" y="312749"/>
                  <a:pt x="3278516" y="484544"/>
                  <a:pt x="3276399" y="655695"/>
                </a:cubicBezTo>
                <a:cubicBezTo>
                  <a:pt x="3275270" y="750938"/>
                  <a:pt x="3254102" y="845927"/>
                  <a:pt x="3258053" y="941424"/>
                </a:cubicBezTo>
                <a:cubicBezTo>
                  <a:pt x="3269625" y="1230836"/>
                  <a:pt x="3265815" y="1520375"/>
                  <a:pt x="3280916" y="1809660"/>
                </a:cubicBezTo>
                <a:cubicBezTo>
                  <a:pt x="3290682" y="1950657"/>
                  <a:pt x="3285530" y="2092164"/>
                  <a:pt x="3265533" y="2232285"/>
                </a:cubicBezTo>
                <a:cubicBezTo>
                  <a:pt x="3248879" y="2337306"/>
                  <a:pt x="3259182" y="2443217"/>
                  <a:pt x="3266238" y="2548746"/>
                </a:cubicBezTo>
                <a:cubicBezTo>
                  <a:pt x="3274847" y="2676498"/>
                  <a:pt x="3279504" y="2804125"/>
                  <a:pt x="3265391" y="2932131"/>
                </a:cubicBezTo>
                <a:cubicBezTo>
                  <a:pt x="3255231" y="3023183"/>
                  <a:pt x="3264686" y="3114743"/>
                  <a:pt x="3270331" y="3206050"/>
                </a:cubicBezTo>
                <a:cubicBezTo>
                  <a:pt x="3277669" y="3301343"/>
                  <a:pt x="3277669" y="3396993"/>
                  <a:pt x="3270331" y="3492287"/>
                </a:cubicBezTo>
                <a:cubicBezTo>
                  <a:pt x="3262965" y="3579403"/>
                  <a:pt x="3264715" y="3666937"/>
                  <a:pt x="3275553" y="3753761"/>
                </a:cubicBezTo>
                <a:cubicBezTo>
                  <a:pt x="3287407" y="3855353"/>
                  <a:pt x="3278234" y="3956946"/>
                  <a:pt x="3269625" y="4058539"/>
                </a:cubicBezTo>
                <a:cubicBezTo>
                  <a:pt x="3254243" y="4237342"/>
                  <a:pt x="3261158" y="4416017"/>
                  <a:pt x="3272448" y="4594439"/>
                </a:cubicBezTo>
                <a:cubicBezTo>
                  <a:pt x="3279674" y="4717278"/>
                  <a:pt x="3275708" y="4840446"/>
                  <a:pt x="3260594" y="4962713"/>
                </a:cubicBezTo>
                <a:cubicBezTo>
                  <a:pt x="3257912" y="4987031"/>
                  <a:pt x="3256818" y="5011382"/>
                  <a:pt x="3256271" y="5035748"/>
                </a:cubicBezTo>
                <a:lnTo>
                  <a:pt x="3255961" y="5057561"/>
                </a:lnTo>
                <a:lnTo>
                  <a:pt x="3252009" y="5100947"/>
                </a:lnTo>
                <a:lnTo>
                  <a:pt x="3255359" y="5173266"/>
                </a:lnTo>
                <a:lnTo>
                  <a:pt x="3255007" y="5180867"/>
                </a:lnTo>
                <a:lnTo>
                  <a:pt x="3260282" y="5238783"/>
                </a:lnTo>
                <a:lnTo>
                  <a:pt x="3271301" y="5440455"/>
                </a:lnTo>
                <a:cubicBezTo>
                  <a:pt x="3272550" y="5528263"/>
                  <a:pt x="3270254" y="5616112"/>
                  <a:pt x="3264404" y="5703831"/>
                </a:cubicBezTo>
                <a:cubicBezTo>
                  <a:pt x="3255795" y="5865363"/>
                  <a:pt x="3264686" y="6026641"/>
                  <a:pt x="3275130" y="6188047"/>
                </a:cubicBezTo>
                <a:cubicBezTo>
                  <a:pt x="3287548" y="6379930"/>
                  <a:pt x="3267791" y="6571686"/>
                  <a:pt x="3264827" y="6763568"/>
                </a:cubicBezTo>
                <a:cubicBezTo>
                  <a:pt x="3264545" y="6780776"/>
                  <a:pt x="3265603" y="6798015"/>
                  <a:pt x="3266909" y="6815254"/>
                </a:cubicBezTo>
                <a:lnTo>
                  <a:pt x="3269857" y="6858000"/>
                </a:lnTo>
                <a:lnTo>
                  <a:pt x="15795" y="6858000"/>
                </a:lnTo>
                <a:lnTo>
                  <a:pt x="11716" y="6584216"/>
                </a:lnTo>
                <a:cubicBezTo>
                  <a:pt x="9693" y="6488368"/>
                  <a:pt x="8801" y="6392585"/>
                  <a:pt x="14216" y="6297024"/>
                </a:cubicBezTo>
                <a:cubicBezTo>
                  <a:pt x="20970" y="6178401"/>
                  <a:pt x="19695" y="6058378"/>
                  <a:pt x="14981" y="5940264"/>
                </a:cubicBezTo>
                <a:cubicBezTo>
                  <a:pt x="10266" y="5822153"/>
                  <a:pt x="3896" y="5703912"/>
                  <a:pt x="14981" y="5585799"/>
                </a:cubicBezTo>
                <a:cubicBezTo>
                  <a:pt x="23136" y="5483192"/>
                  <a:pt x="25047" y="5380177"/>
                  <a:pt x="20714" y="5277330"/>
                </a:cubicBezTo>
                <a:cubicBezTo>
                  <a:pt x="15745" y="5098058"/>
                  <a:pt x="6063" y="4918659"/>
                  <a:pt x="16637" y="4739386"/>
                </a:cubicBezTo>
                <a:cubicBezTo>
                  <a:pt x="32819" y="4468249"/>
                  <a:pt x="23136" y="4197366"/>
                  <a:pt x="10394" y="3926484"/>
                </a:cubicBezTo>
                <a:cubicBezTo>
                  <a:pt x="1475" y="3741096"/>
                  <a:pt x="-5915" y="3555837"/>
                  <a:pt x="6827" y="3370449"/>
                </a:cubicBezTo>
                <a:cubicBezTo>
                  <a:pt x="19822" y="3179328"/>
                  <a:pt x="35749" y="2988333"/>
                  <a:pt x="25939" y="2796448"/>
                </a:cubicBezTo>
                <a:cubicBezTo>
                  <a:pt x="19568" y="2674258"/>
                  <a:pt x="7463" y="2552194"/>
                  <a:pt x="15364" y="2429877"/>
                </a:cubicBezTo>
                <a:cubicBezTo>
                  <a:pt x="21696" y="2301584"/>
                  <a:pt x="19861" y="2173023"/>
                  <a:pt x="9885" y="2044959"/>
                </a:cubicBezTo>
                <a:cubicBezTo>
                  <a:pt x="4151" y="1980959"/>
                  <a:pt x="4151" y="1916564"/>
                  <a:pt x="9885" y="1852564"/>
                </a:cubicBezTo>
                <a:cubicBezTo>
                  <a:pt x="26168" y="1696405"/>
                  <a:pt x="30423" y="1539214"/>
                  <a:pt x="22626" y="1382405"/>
                </a:cubicBezTo>
                <a:cubicBezTo>
                  <a:pt x="18166" y="1264292"/>
                  <a:pt x="10394" y="1146307"/>
                  <a:pt x="15872" y="1027940"/>
                </a:cubicBezTo>
                <a:cubicBezTo>
                  <a:pt x="22370" y="889440"/>
                  <a:pt x="27340" y="750814"/>
                  <a:pt x="20970" y="612314"/>
                </a:cubicBezTo>
                <a:cubicBezTo>
                  <a:pt x="14267" y="463706"/>
                  <a:pt x="15452" y="314847"/>
                  <a:pt x="24536" y="166365"/>
                </a:cubicBezTo>
                <a:close/>
              </a:path>
            </a:pathLst>
          </a:custGeom>
        </p:spPr>
      </p:pic>
      <p:pic>
        <p:nvPicPr>
          <p:cNvPr id="5" name="Content Placeholder 4">
            <a:extLst>
              <a:ext uri="{FF2B5EF4-FFF2-40B4-BE49-F238E27FC236}">
                <a16:creationId xmlns:a16="http://schemas.microsoft.com/office/drawing/2014/main" id="{C6CCBDC7-5C43-CCFE-0816-EB685FF8C37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r="4016" b="2"/>
          <a:stretch/>
        </p:blipFill>
        <p:spPr>
          <a:xfrm>
            <a:off x="8165645" y="3"/>
            <a:ext cx="4026354" cy="4194731"/>
          </a:xfrm>
          <a:custGeom>
            <a:avLst/>
            <a:gdLst/>
            <a:ahLst/>
            <a:cxnLst/>
            <a:rect l="l" t="t" r="r" b="b"/>
            <a:pathLst>
              <a:path w="4026354" h="4194731">
                <a:moveTo>
                  <a:pt x="23605" y="0"/>
                </a:moveTo>
                <a:lnTo>
                  <a:pt x="4026354" y="0"/>
                </a:lnTo>
                <a:lnTo>
                  <a:pt x="4026354" y="4174564"/>
                </a:lnTo>
                <a:lnTo>
                  <a:pt x="3905945" y="4162010"/>
                </a:lnTo>
                <a:cubicBezTo>
                  <a:pt x="3861284" y="4160178"/>
                  <a:pt x="3816513" y="4161154"/>
                  <a:pt x="3771885" y="4164948"/>
                </a:cubicBezTo>
                <a:cubicBezTo>
                  <a:pt x="3541871" y="4179705"/>
                  <a:pt x="3311601" y="4173044"/>
                  <a:pt x="3081586" y="4176309"/>
                </a:cubicBezTo>
                <a:cubicBezTo>
                  <a:pt x="2773880" y="4180750"/>
                  <a:pt x="2466429" y="4169388"/>
                  <a:pt x="2158851" y="4168344"/>
                </a:cubicBezTo>
                <a:cubicBezTo>
                  <a:pt x="2095807" y="4168083"/>
                  <a:pt x="2032508" y="4171478"/>
                  <a:pt x="1969719" y="4176701"/>
                </a:cubicBezTo>
                <a:cubicBezTo>
                  <a:pt x="1882731" y="4183754"/>
                  <a:pt x="1796889" y="4174873"/>
                  <a:pt x="1710666" y="4166515"/>
                </a:cubicBezTo>
                <a:cubicBezTo>
                  <a:pt x="1606738" y="4156460"/>
                  <a:pt x="1503066" y="4165340"/>
                  <a:pt x="1399776" y="4176963"/>
                </a:cubicBezTo>
                <a:cubicBezTo>
                  <a:pt x="1222450" y="4196539"/>
                  <a:pt x="1043788" y="4199947"/>
                  <a:pt x="865876" y="4187149"/>
                </a:cubicBezTo>
                <a:cubicBezTo>
                  <a:pt x="669356" y="4173436"/>
                  <a:pt x="472966" y="4175918"/>
                  <a:pt x="276446" y="4176963"/>
                </a:cubicBezTo>
                <a:lnTo>
                  <a:pt x="21362" y="4176292"/>
                </a:lnTo>
                <a:lnTo>
                  <a:pt x="14458" y="4122289"/>
                </a:lnTo>
                <a:cubicBezTo>
                  <a:pt x="3338" y="4042652"/>
                  <a:pt x="-1375" y="3962394"/>
                  <a:pt x="346" y="3882149"/>
                </a:cubicBezTo>
                <a:cubicBezTo>
                  <a:pt x="205" y="3686075"/>
                  <a:pt x="9942" y="3490382"/>
                  <a:pt x="27583" y="3294816"/>
                </a:cubicBezTo>
                <a:cubicBezTo>
                  <a:pt x="31859" y="3222826"/>
                  <a:pt x="29926" y="3150656"/>
                  <a:pt x="21797" y="3078932"/>
                </a:cubicBezTo>
                <a:cubicBezTo>
                  <a:pt x="13668" y="2997950"/>
                  <a:pt x="16505" y="2916371"/>
                  <a:pt x="30264" y="2835999"/>
                </a:cubicBezTo>
                <a:cubicBezTo>
                  <a:pt x="47622" y="2740756"/>
                  <a:pt x="39860" y="2645512"/>
                  <a:pt x="33510" y="2550269"/>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8" y="288533"/>
                </a:cubicBezTo>
                <a:close/>
              </a:path>
            </a:pathLst>
          </a:custGeom>
        </p:spPr>
      </p:pic>
      <p:sp>
        <p:nvSpPr>
          <p:cNvPr id="10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4409267"/>
            <a:ext cx="3383280" cy="18288"/>
          </a:xfrm>
          <a:custGeom>
            <a:avLst/>
            <a:gdLst>
              <a:gd name="connsiteX0" fmla="*/ 0 w 3383280"/>
              <a:gd name="connsiteY0" fmla="*/ 0 h 18288"/>
              <a:gd name="connsiteX1" fmla="*/ 676656 w 3383280"/>
              <a:gd name="connsiteY1" fmla="*/ 0 h 18288"/>
              <a:gd name="connsiteX2" fmla="*/ 1319479 w 3383280"/>
              <a:gd name="connsiteY2" fmla="*/ 0 h 18288"/>
              <a:gd name="connsiteX3" fmla="*/ 1962302 w 3383280"/>
              <a:gd name="connsiteY3" fmla="*/ 0 h 18288"/>
              <a:gd name="connsiteX4" fmla="*/ 2706624 w 3383280"/>
              <a:gd name="connsiteY4" fmla="*/ 0 h 18288"/>
              <a:gd name="connsiteX5" fmla="*/ 3383280 w 3383280"/>
              <a:gd name="connsiteY5" fmla="*/ 0 h 18288"/>
              <a:gd name="connsiteX6" fmla="*/ 3383280 w 3383280"/>
              <a:gd name="connsiteY6" fmla="*/ 18288 h 18288"/>
              <a:gd name="connsiteX7" fmla="*/ 2706624 w 3383280"/>
              <a:gd name="connsiteY7" fmla="*/ 18288 h 18288"/>
              <a:gd name="connsiteX8" fmla="*/ 2131466 w 3383280"/>
              <a:gd name="connsiteY8" fmla="*/ 18288 h 18288"/>
              <a:gd name="connsiteX9" fmla="*/ 1488643 w 3383280"/>
              <a:gd name="connsiteY9" fmla="*/ 18288 h 18288"/>
              <a:gd name="connsiteX10" fmla="*/ 845820 w 3383280"/>
              <a:gd name="connsiteY10" fmla="*/ 18288 h 18288"/>
              <a:gd name="connsiteX11" fmla="*/ 0 w 3383280"/>
              <a:gd name="connsiteY11" fmla="*/ 18288 h 18288"/>
              <a:gd name="connsiteX12" fmla="*/ 0 w 338328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3280" h="18288" fill="none" extrusionOk="0">
                <a:moveTo>
                  <a:pt x="0" y="0"/>
                </a:moveTo>
                <a:cubicBezTo>
                  <a:pt x="237173" y="2829"/>
                  <a:pt x="403433" y="9167"/>
                  <a:pt x="676656" y="0"/>
                </a:cubicBezTo>
                <a:cubicBezTo>
                  <a:pt x="949879" y="-9167"/>
                  <a:pt x="1103389" y="-19890"/>
                  <a:pt x="1319479" y="0"/>
                </a:cubicBezTo>
                <a:cubicBezTo>
                  <a:pt x="1535569" y="19890"/>
                  <a:pt x="1682672" y="-17352"/>
                  <a:pt x="1962302" y="0"/>
                </a:cubicBezTo>
                <a:cubicBezTo>
                  <a:pt x="2241932" y="17352"/>
                  <a:pt x="2522200" y="-30059"/>
                  <a:pt x="2706624" y="0"/>
                </a:cubicBezTo>
                <a:cubicBezTo>
                  <a:pt x="2891048" y="30059"/>
                  <a:pt x="3045365" y="-14656"/>
                  <a:pt x="3383280" y="0"/>
                </a:cubicBezTo>
                <a:cubicBezTo>
                  <a:pt x="3382846" y="7551"/>
                  <a:pt x="3382813" y="9822"/>
                  <a:pt x="3383280" y="18288"/>
                </a:cubicBezTo>
                <a:cubicBezTo>
                  <a:pt x="3053377" y="3328"/>
                  <a:pt x="2851947" y="-13486"/>
                  <a:pt x="2706624" y="18288"/>
                </a:cubicBezTo>
                <a:cubicBezTo>
                  <a:pt x="2561301" y="50062"/>
                  <a:pt x="2276448" y="-4069"/>
                  <a:pt x="2131466" y="18288"/>
                </a:cubicBezTo>
                <a:cubicBezTo>
                  <a:pt x="1986484" y="40645"/>
                  <a:pt x="1793482" y="35971"/>
                  <a:pt x="1488643" y="18288"/>
                </a:cubicBezTo>
                <a:cubicBezTo>
                  <a:pt x="1183804" y="605"/>
                  <a:pt x="1165655" y="13056"/>
                  <a:pt x="845820" y="18288"/>
                </a:cubicBezTo>
                <a:cubicBezTo>
                  <a:pt x="525985" y="23520"/>
                  <a:pt x="359281" y="20906"/>
                  <a:pt x="0" y="18288"/>
                </a:cubicBezTo>
                <a:cubicBezTo>
                  <a:pt x="60" y="11696"/>
                  <a:pt x="66" y="3758"/>
                  <a:pt x="0" y="0"/>
                </a:cubicBezTo>
                <a:close/>
              </a:path>
              <a:path w="3383280" h="18288" stroke="0" extrusionOk="0">
                <a:moveTo>
                  <a:pt x="0" y="0"/>
                </a:moveTo>
                <a:cubicBezTo>
                  <a:pt x="268344" y="9609"/>
                  <a:pt x="438266" y="25094"/>
                  <a:pt x="608990" y="0"/>
                </a:cubicBezTo>
                <a:cubicBezTo>
                  <a:pt x="779714" y="-25094"/>
                  <a:pt x="1051156" y="12077"/>
                  <a:pt x="1353312" y="0"/>
                </a:cubicBezTo>
                <a:cubicBezTo>
                  <a:pt x="1655468" y="-12077"/>
                  <a:pt x="1744944" y="15185"/>
                  <a:pt x="1928470" y="0"/>
                </a:cubicBezTo>
                <a:cubicBezTo>
                  <a:pt x="2111996" y="-15185"/>
                  <a:pt x="2262421" y="-9753"/>
                  <a:pt x="2503627" y="0"/>
                </a:cubicBezTo>
                <a:cubicBezTo>
                  <a:pt x="2744833" y="9753"/>
                  <a:pt x="3026048" y="-23784"/>
                  <a:pt x="3383280" y="0"/>
                </a:cubicBezTo>
                <a:cubicBezTo>
                  <a:pt x="3383198" y="4406"/>
                  <a:pt x="3383191" y="9982"/>
                  <a:pt x="3383280" y="18288"/>
                </a:cubicBezTo>
                <a:cubicBezTo>
                  <a:pt x="3162586" y="20850"/>
                  <a:pt x="2901132" y="28452"/>
                  <a:pt x="2740457" y="18288"/>
                </a:cubicBezTo>
                <a:cubicBezTo>
                  <a:pt x="2579782" y="8124"/>
                  <a:pt x="2388638" y="-13238"/>
                  <a:pt x="2097634" y="18288"/>
                </a:cubicBezTo>
                <a:cubicBezTo>
                  <a:pt x="1806630" y="49814"/>
                  <a:pt x="1687248" y="-8161"/>
                  <a:pt x="1454810" y="18288"/>
                </a:cubicBezTo>
                <a:cubicBezTo>
                  <a:pt x="1222372" y="44737"/>
                  <a:pt x="872924" y="37554"/>
                  <a:pt x="710489" y="18288"/>
                </a:cubicBezTo>
                <a:cubicBezTo>
                  <a:pt x="548054" y="-978"/>
                  <a:pt x="151263" y="49891"/>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hp\Downloads\WhatsApp Image 2025-01-29 at 2.36.00 PM.jpeg"/>
          <p:cNvPicPr>
            <a:picLocks noChangeAspect="1" noChangeArrowheads="1"/>
          </p:cNvPicPr>
          <p:nvPr/>
        </p:nvPicPr>
        <p:blipFill>
          <a:blip r:embed="rId4"/>
          <a:srcRect t="15551" r="-1" b="1471"/>
          <a:stretch/>
        </p:blipFill>
        <p:spPr bwMode="auto">
          <a:xfrm>
            <a:off x="8182768" y="4362938"/>
            <a:ext cx="4009232" cy="2495062"/>
          </a:xfrm>
          <a:custGeom>
            <a:avLst/>
            <a:gdLst/>
            <a:ahLst/>
            <a:cxnLst/>
            <a:rect l="l" t="t" r="r" b="b"/>
            <a:pathLst>
              <a:path w="4009232" h="2495062">
                <a:moveTo>
                  <a:pt x="2357618" y="4"/>
                </a:moveTo>
                <a:cubicBezTo>
                  <a:pt x="2402184" y="-78"/>
                  <a:pt x="2446761" y="1163"/>
                  <a:pt x="2491337" y="4428"/>
                </a:cubicBezTo>
                <a:cubicBezTo>
                  <a:pt x="2641421" y="17813"/>
                  <a:pt x="2792204" y="21079"/>
                  <a:pt x="2942707" y="14222"/>
                </a:cubicBezTo>
                <a:cubicBezTo>
                  <a:pt x="3063650" y="5694"/>
                  <a:pt x="3184962" y="4206"/>
                  <a:pt x="3306070" y="9782"/>
                </a:cubicBezTo>
                <a:cubicBezTo>
                  <a:pt x="3418912" y="16442"/>
                  <a:pt x="3531755" y="23233"/>
                  <a:pt x="3644979" y="19315"/>
                </a:cubicBezTo>
                <a:cubicBezTo>
                  <a:pt x="3690065" y="17748"/>
                  <a:pt x="3734514" y="15789"/>
                  <a:pt x="3779218" y="13177"/>
                </a:cubicBezTo>
                <a:cubicBezTo>
                  <a:pt x="3820337" y="9619"/>
                  <a:pt x="3861567" y="7938"/>
                  <a:pt x="3902788" y="8133"/>
                </a:cubicBezTo>
                <a:lnTo>
                  <a:pt x="4009232" y="13493"/>
                </a:lnTo>
                <a:lnTo>
                  <a:pt x="4009232" y="2495062"/>
                </a:lnTo>
                <a:lnTo>
                  <a:pt x="6243" y="2495062"/>
                </a:lnTo>
                <a:lnTo>
                  <a:pt x="25280" y="2123536"/>
                </a:lnTo>
                <a:cubicBezTo>
                  <a:pt x="28243" y="1879841"/>
                  <a:pt x="36288" y="1635638"/>
                  <a:pt x="11167" y="1392705"/>
                </a:cubicBezTo>
                <a:cubicBezTo>
                  <a:pt x="-5908" y="1228125"/>
                  <a:pt x="865" y="1064307"/>
                  <a:pt x="3970" y="899855"/>
                </a:cubicBezTo>
                <a:cubicBezTo>
                  <a:pt x="7498" y="715082"/>
                  <a:pt x="5805" y="530184"/>
                  <a:pt x="5805" y="345412"/>
                </a:cubicBezTo>
                <a:cubicBezTo>
                  <a:pt x="5522" y="265027"/>
                  <a:pt x="10321" y="185150"/>
                  <a:pt x="18506" y="105145"/>
                </a:cubicBezTo>
                <a:cubicBezTo>
                  <a:pt x="21435" y="76128"/>
                  <a:pt x="22749" y="47150"/>
                  <a:pt x="22780" y="18221"/>
                </a:cubicBezTo>
                <a:lnTo>
                  <a:pt x="22508" y="11325"/>
                </a:lnTo>
                <a:lnTo>
                  <a:pt x="119228" y="7824"/>
                </a:lnTo>
                <a:cubicBezTo>
                  <a:pt x="263604" y="-156"/>
                  <a:pt x="408364" y="3162"/>
                  <a:pt x="552257" y="17748"/>
                </a:cubicBezTo>
                <a:cubicBezTo>
                  <a:pt x="654057" y="25440"/>
                  <a:pt x="756316" y="24213"/>
                  <a:pt x="857924" y="14092"/>
                </a:cubicBezTo>
                <a:cubicBezTo>
                  <a:pt x="1044382" y="-1710"/>
                  <a:pt x="1230457" y="10958"/>
                  <a:pt x="1416533" y="21666"/>
                </a:cubicBezTo>
                <a:cubicBezTo>
                  <a:pt x="1596750" y="32113"/>
                  <a:pt x="1776839" y="24408"/>
                  <a:pt x="1957056" y="17487"/>
                </a:cubicBezTo>
                <a:cubicBezTo>
                  <a:pt x="2090308" y="12394"/>
                  <a:pt x="2223918" y="249"/>
                  <a:pt x="2357618" y="4"/>
                </a:cubicBezTo>
                <a:close/>
              </a:path>
            </a:pathLst>
          </a:custGeom>
          <a:noFill/>
        </p:spPr>
      </p:pic>
    </p:spTree>
    <p:extLst>
      <p:ext uri="{BB962C8B-B14F-4D97-AF65-F5344CB8AC3E}">
        <p14:creationId xmlns:p14="http://schemas.microsoft.com/office/powerpoint/2010/main" val="968689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8F64AA-5BE2-4280-BEFA-DC288118F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D82C543-710D-C12B-C707-C6F854468FC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9396" r="2" b="16328"/>
          <a:stretch/>
        </p:blipFill>
        <p:spPr>
          <a:xfrm>
            <a:off x="20" y="2"/>
            <a:ext cx="7534620" cy="4197368"/>
          </a:xfrm>
          <a:custGeom>
            <a:avLst/>
            <a:gdLst/>
            <a:ahLst/>
            <a:cxnLst/>
            <a:rect l="l" t="t" r="r" b="b"/>
            <a:pathLst>
              <a:path w="7534640" h="4197368">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509063" y="4095753"/>
                  <a:pt x="4453918" y="4128339"/>
                  <a:pt x="4430941" y="4172622"/>
                </a:cubicBezTo>
                <a:lnTo>
                  <a:pt x="4423415" y="4197368"/>
                </a:lnTo>
                <a:lnTo>
                  <a:pt x="0" y="4197368"/>
                </a:lnTo>
                <a:close/>
              </a:path>
            </a:pathLst>
          </a:custGeom>
        </p:spPr>
      </p:pic>
      <p:pic>
        <p:nvPicPr>
          <p:cNvPr id="8" name="Content Placeholder 4" descr="A group of people standing outside a building&#10;&#10;Description automatically generated">
            <a:extLst>
              <a:ext uri="{FF2B5EF4-FFF2-40B4-BE49-F238E27FC236}">
                <a16:creationId xmlns:a16="http://schemas.microsoft.com/office/drawing/2014/main" id="{840477FD-7EE2-B89D-56C0-D4E3D937E58C}"/>
              </a:ext>
            </a:extLst>
          </p:cNvPr>
          <p:cNvPicPr>
            <a:picLocks noChangeAspect="1"/>
          </p:cNvPicPr>
          <p:nvPr/>
        </p:nvPicPr>
        <p:blipFill>
          <a:blip r:embed="rId3" cstate="print">
            <a:extLst>
              <a:ext uri="{28A0092B-C50C-407E-A947-70E740481C1C}">
                <a14:useLocalDpi xmlns:a14="http://schemas.microsoft.com/office/drawing/2010/main" val="0"/>
              </a:ext>
            </a:extLst>
          </a:blip>
          <a:srcRect b="18627"/>
          <a:stretch/>
        </p:blipFill>
        <p:spPr>
          <a:xfrm>
            <a:off x="7653536"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7" name="Picture 6" descr="A group of people sitting in chairs&#10;&#10;Description automatically generated">
            <a:extLst>
              <a:ext uri="{FF2B5EF4-FFF2-40B4-BE49-F238E27FC236}">
                <a16:creationId xmlns:a16="http://schemas.microsoft.com/office/drawing/2014/main" id="{BACD7486-D727-046E-6402-D8E17EB63140}"/>
              </a:ext>
            </a:extLst>
          </p:cNvPr>
          <p:cNvPicPr>
            <a:picLocks noChangeAspect="1"/>
          </p:cNvPicPr>
          <p:nvPr/>
        </p:nvPicPr>
        <p:blipFill>
          <a:blip r:embed="rId4" cstate="print">
            <a:extLst>
              <a:ext uri="{28A0092B-C50C-407E-A947-70E740481C1C}">
                <a14:useLocalDpi xmlns:a14="http://schemas.microsoft.com/office/drawing/2010/main" val="0"/>
              </a:ext>
            </a:extLst>
          </a:blip>
          <a:srcRect t="36135" r="-1" b="14295"/>
          <a:stretch/>
        </p:blipFill>
        <p:spPr>
          <a:xfrm>
            <a:off x="1" y="4316255"/>
            <a:ext cx="6836850" cy="2541737"/>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p:spPr>
      </p:pic>
      <p:sp>
        <p:nvSpPr>
          <p:cNvPr id="2" name="Title 1">
            <a:extLst>
              <a:ext uri="{FF2B5EF4-FFF2-40B4-BE49-F238E27FC236}">
                <a16:creationId xmlns:a16="http://schemas.microsoft.com/office/drawing/2014/main" id="{86692536-6CB1-9DE3-D085-DD2F9A3187D1}"/>
              </a:ext>
            </a:extLst>
          </p:cNvPr>
          <p:cNvSpPr>
            <a:spLocks noGrp="1"/>
          </p:cNvSpPr>
          <p:nvPr>
            <p:ph type="title"/>
          </p:nvPr>
        </p:nvSpPr>
        <p:spPr>
          <a:xfrm>
            <a:off x="6343650" y="3996130"/>
            <a:ext cx="5505814" cy="1576910"/>
          </a:xfrm>
        </p:spPr>
        <p:txBody>
          <a:bodyPr vert="horz" lIns="91440" tIns="45720" rIns="91440" bIns="45720" rtlCol="0" anchor="b">
            <a:normAutofit/>
          </a:bodyPr>
          <a:lstStyle/>
          <a:p>
            <a:r>
              <a:rPr lang="en-US" kern="1200">
                <a:solidFill>
                  <a:schemeClr val="tx1"/>
                </a:solidFill>
                <a:latin typeface="+mj-lt"/>
                <a:ea typeface="+mj-ea"/>
                <a:cs typeface="+mj-cs"/>
              </a:rPr>
              <a:t>Interaction with study participants</a:t>
            </a:r>
          </a:p>
        </p:txBody>
      </p:sp>
    </p:spTree>
    <p:extLst>
      <p:ext uri="{BB962C8B-B14F-4D97-AF65-F5344CB8AC3E}">
        <p14:creationId xmlns:p14="http://schemas.microsoft.com/office/powerpoint/2010/main" val="2619849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3C9FD977-1E97-81DB-28CA-FD719592FEAF}"/>
              </a:ext>
            </a:extLst>
          </p:cNvPr>
          <p:cNvGraphicFramePr>
            <a:graphicFrameLocks noGrp="1"/>
          </p:cNvGraphicFramePr>
          <p:nvPr>
            <p:ph idx="1"/>
            <p:extLst>
              <p:ext uri="{D42A27DB-BD31-4B8C-83A1-F6EECF244321}">
                <p14:modId xmlns:p14="http://schemas.microsoft.com/office/powerpoint/2010/main" val="1665959461"/>
              </p:ext>
            </p:extLst>
          </p:nvPr>
        </p:nvGraphicFramePr>
        <p:xfrm>
          <a:off x="8356467" y="1322430"/>
          <a:ext cx="3403865" cy="5160793"/>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0DE5DBCB-CD38-6F3B-E711-D0B16E71BF2F}"/>
              </a:ext>
            </a:extLst>
          </p:cNvPr>
          <p:cNvSpPr>
            <a:spLocks noGrp="1"/>
          </p:cNvSpPr>
          <p:nvPr>
            <p:ph type="title"/>
          </p:nvPr>
        </p:nvSpPr>
        <p:spPr>
          <a:xfrm>
            <a:off x="431667" y="185126"/>
            <a:ext cx="10608367" cy="1137304"/>
          </a:xfrm>
        </p:spPr>
        <p:txBody>
          <a:bodyPr>
            <a:normAutofit/>
          </a:bodyPr>
          <a:lstStyle/>
          <a:p>
            <a:r>
              <a:rPr lang="en-GB" sz="2800" dirty="0"/>
              <a:t>Mean Change in Fasting, Post Prandial and HbA1C between Groups:</a:t>
            </a:r>
            <a:endParaRPr lang="en-IN" sz="2800" dirty="0"/>
          </a:p>
        </p:txBody>
      </p:sp>
      <p:graphicFrame>
        <p:nvGraphicFramePr>
          <p:cNvPr id="3" name="Content Placeholder 8">
            <a:extLst>
              <a:ext uri="{FF2B5EF4-FFF2-40B4-BE49-F238E27FC236}">
                <a16:creationId xmlns:a16="http://schemas.microsoft.com/office/drawing/2014/main" id="{010D9868-3C69-F161-B7CE-CF8DC287038B}"/>
              </a:ext>
            </a:extLst>
          </p:cNvPr>
          <p:cNvGraphicFramePr>
            <a:graphicFrameLocks/>
          </p:cNvGraphicFramePr>
          <p:nvPr>
            <p:extLst>
              <p:ext uri="{D42A27DB-BD31-4B8C-83A1-F6EECF244321}">
                <p14:modId xmlns:p14="http://schemas.microsoft.com/office/powerpoint/2010/main" val="817589865"/>
              </p:ext>
            </p:extLst>
          </p:nvPr>
        </p:nvGraphicFramePr>
        <p:xfrm>
          <a:off x="391745" y="1327048"/>
          <a:ext cx="3513686" cy="51607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ontent Placeholder 8">
            <a:extLst>
              <a:ext uri="{FF2B5EF4-FFF2-40B4-BE49-F238E27FC236}">
                <a16:creationId xmlns:a16="http://schemas.microsoft.com/office/drawing/2014/main" id="{F5B801D8-DA8A-5413-15AC-FE064A5B9165}"/>
              </a:ext>
            </a:extLst>
          </p:cNvPr>
          <p:cNvGraphicFramePr>
            <a:graphicFrameLocks/>
          </p:cNvGraphicFramePr>
          <p:nvPr>
            <p:extLst>
              <p:ext uri="{D42A27DB-BD31-4B8C-83A1-F6EECF244321}">
                <p14:modId xmlns:p14="http://schemas.microsoft.com/office/powerpoint/2010/main" val="122948029"/>
              </p:ext>
            </p:extLst>
          </p:nvPr>
        </p:nvGraphicFramePr>
        <p:xfrm>
          <a:off x="4180155" y="1322430"/>
          <a:ext cx="3626864" cy="51607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70556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78510" cy="1325563"/>
          </a:xfrm>
        </p:spPr>
        <p:txBody>
          <a:bodyPr/>
          <a:lstStyle/>
          <a:p>
            <a:r>
              <a:rPr dirty="0"/>
              <a:t>RCT Key Results</a:t>
            </a:r>
          </a:p>
        </p:txBody>
      </p:sp>
      <p:sp>
        <p:nvSpPr>
          <p:cNvPr id="3" name="Content Placeholder 2"/>
          <p:cNvSpPr>
            <a:spLocks noGrp="1"/>
          </p:cNvSpPr>
          <p:nvPr>
            <p:ph idx="1"/>
          </p:nvPr>
        </p:nvSpPr>
        <p:spPr>
          <a:xfrm>
            <a:off x="245771" y="1612158"/>
            <a:ext cx="5678510" cy="4645718"/>
          </a:xfrm>
          <a:ln>
            <a:solidFill>
              <a:schemeClr val="tx1"/>
            </a:solidFill>
          </a:ln>
        </p:spPr>
        <p:txBody>
          <a:bodyPr>
            <a:normAutofit fontScale="92500" lnSpcReduction="10000"/>
          </a:bodyPr>
          <a:lstStyle/>
          <a:p>
            <a:r>
              <a:rPr lang="en-US" sz="2400" dirty="0"/>
              <a:t>There is a significant beneficial changes with Makhana consumption compared to the control group across glycemic parameters: fasting blood sugar </a:t>
            </a:r>
            <a:r>
              <a:rPr lang="en-US" sz="2400" b="1" dirty="0"/>
              <a:t>(FBS)</a:t>
            </a:r>
            <a:r>
              <a:rPr lang="en-US" sz="2400" dirty="0"/>
              <a:t>, post-lunch blood sugar </a:t>
            </a:r>
            <a:r>
              <a:rPr lang="en-US" sz="2400" b="1" dirty="0"/>
              <a:t>(PLBS), </a:t>
            </a:r>
            <a:r>
              <a:rPr lang="en-US" sz="2400" dirty="0"/>
              <a:t>and </a:t>
            </a:r>
            <a:r>
              <a:rPr lang="en-US" sz="2400" b="1" dirty="0"/>
              <a:t>HbA1c </a:t>
            </a:r>
            <a:r>
              <a:rPr lang="en-US" sz="2400" dirty="0"/>
              <a:t>levels.</a:t>
            </a:r>
          </a:p>
          <a:p>
            <a:r>
              <a:rPr lang="en-US" sz="2400" dirty="0"/>
              <a:t> Specifically, the Makhana group demonstrated a notable reduction in mean fasting blood sugar (~25 units), a substantial decline in post-lunch blood sugar (~40 units), and a moderate yet clinically relevant decrease in HbA1c (~0.2 units), while the control group showed minimal or opposite changes. </a:t>
            </a:r>
          </a:p>
          <a:p>
            <a:r>
              <a:rPr lang="en-US" sz="2400" dirty="0"/>
              <a:t>Thus, these results strongly suggest that Makhana effectively improves </a:t>
            </a:r>
            <a:r>
              <a:rPr lang="en-US" sz="2400" b="1" dirty="0"/>
              <a:t>glycemic control.</a:t>
            </a:r>
          </a:p>
          <a:p>
            <a:endParaRPr sz="2400" dirty="0"/>
          </a:p>
        </p:txBody>
      </p:sp>
      <p:sp>
        <p:nvSpPr>
          <p:cNvPr id="5" name="TextBox 4">
            <a:extLst>
              <a:ext uri="{FF2B5EF4-FFF2-40B4-BE49-F238E27FC236}">
                <a16:creationId xmlns:a16="http://schemas.microsoft.com/office/drawing/2014/main" id="{B1A1FCEC-AD6A-F3A8-7547-44AD5CE52971}"/>
              </a:ext>
            </a:extLst>
          </p:cNvPr>
          <p:cNvSpPr txBox="1"/>
          <p:nvPr/>
        </p:nvSpPr>
        <p:spPr>
          <a:xfrm>
            <a:off x="6096000" y="1518971"/>
            <a:ext cx="5962918" cy="4832092"/>
          </a:xfrm>
          <a:prstGeom prst="rect">
            <a:avLst/>
          </a:prstGeom>
          <a:noFill/>
          <a:ln>
            <a:solidFill>
              <a:schemeClr val="tx1"/>
            </a:solidFill>
          </a:ln>
        </p:spPr>
        <p:txBody>
          <a:bodyPr wrap="square">
            <a:spAutoFit/>
          </a:bodyPr>
          <a:lstStyle/>
          <a:p>
            <a:pPr marL="285750" indent="-285750">
              <a:buFont typeface="Arial" panose="020B0604020202020204" pitchFamily="34" charset="0"/>
              <a:buChar char="•"/>
            </a:pPr>
            <a:r>
              <a:rPr lang="en-US" sz="2200" dirty="0"/>
              <a:t>A reduction in </a:t>
            </a:r>
            <a:r>
              <a:rPr lang="en-US" sz="2200" b="1" dirty="0"/>
              <a:t>HOMA-IR (by 0.5)</a:t>
            </a:r>
            <a:r>
              <a:rPr lang="en-US" sz="2200" dirty="0"/>
              <a:t> indicates enhanced insulin sensitivity, meaning the body is utilizing insulin more effectively, reducing insulin resistance.</a:t>
            </a:r>
          </a:p>
          <a:p>
            <a:pPr marL="285750" indent="-285750">
              <a:buFont typeface="Arial" panose="020B0604020202020204" pitchFamily="34" charset="0"/>
              <a:buChar char="•"/>
            </a:pPr>
            <a:r>
              <a:rPr lang="en-US" sz="2200" dirty="0"/>
              <a:t>Concurrently, a significant decrease in </a:t>
            </a:r>
            <a:r>
              <a:rPr lang="en-US" sz="2200" b="1" dirty="0"/>
              <a:t>C-peptide (by 0.6 ng/mL)</a:t>
            </a:r>
            <a:r>
              <a:rPr lang="en-US" sz="2200" dirty="0"/>
              <a:t> suggests that the pancreas does not need to produce as much insulin, indicating decreased pancreatic stress and improved beta-cell function. </a:t>
            </a:r>
          </a:p>
          <a:p>
            <a:pPr marL="285750" indent="-285750">
              <a:buFont typeface="Arial" panose="020B0604020202020204" pitchFamily="34" charset="0"/>
              <a:buChar char="•"/>
            </a:pPr>
            <a:r>
              <a:rPr lang="en-US" sz="2200" dirty="0"/>
              <a:t>Together, these findings highlight that Makhana consumption may effectively support better metabolic control, potentially preventing or </a:t>
            </a:r>
            <a:r>
              <a:rPr lang="en-US" sz="2200" b="1" dirty="0"/>
              <a:t>delaying progression </a:t>
            </a:r>
            <a:r>
              <a:rPr lang="en-US" sz="2200" dirty="0"/>
              <a:t>towards diabetes and related metabolic disorders.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F024-DB55-97D0-34F5-0D92A478E99E}"/>
              </a:ext>
            </a:extLst>
          </p:cNvPr>
          <p:cNvSpPr>
            <a:spLocks noGrp="1"/>
          </p:cNvSpPr>
          <p:nvPr>
            <p:ph type="title"/>
          </p:nvPr>
        </p:nvSpPr>
        <p:spPr>
          <a:xfrm>
            <a:off x="1001485" y="473983"/>
            <a:ext cx="6727371" cy="1137104"/>
          </a:xfrm>
        </p:spPr>
        <p:txBody>
          <a:bodyPr/>
          <a:lstStyle/>
          <a:p>
            <a:r>
              <a:rPr lang="en-US" sz="3600" b="1" dirty="0"/>
              <a:t>Conclusions &amp; Recommendations: </a:t>
            </a:r>
            <a:endParaRPr lang="en-US" dirty="0"/>
          </a:p>
        </p:txBody>
      </p:sp>
      <p:sp>
        <p:nvSpPr>
          <p:cNvPr id="3" name="Content Placeholder 2">
            <a:extLst>
              <a:ext uri="{FF2B5EF4-FFF2-40B4-BE49-F238E27FC236}">
                <a16:creationId xmlns:a16="http://schemas.microsoft.com/office/drawing/2014/main" id="{981B81A9-E7EC-FC43-AD59-9FADD7FC05AE}"/>
              </a:ext>
            </a:extLst>
          </p:cNvPr>
          <p:cNvSpPr>
            <a:spLocks noGrp="1"/>
          </p:cNvSpPr>
          <p:nvPr>
            <p:ph idx="1"/>
          </p:nvPr>
        </p:nvSpPr>
        <p:spPr>
          <a:xfrm>
            <a:off x="1175657" y="1825625"/>
            <a:ext cx="9720943" cy="4351338"/>
          </a:xfrm>
        </p:spPr>
        <p:txBody>
          <a:bodyPr>
            <a:normAutofit/>
          </a:bodyPr>
          <a:lstStyle/>
          <a:p>
            <a:r>
              <a:rPr lang="en-US" dirty="0">
                <a:latin typeface="Calibri" panose="020F0502020204030204" pitchFamily="34" charset="0"/>
                <a:cs typeface="Calibri" panose="020F0502020204030204" pitchFamily="34" charset="0"/>
              </a:rPr>
              <a:t>Makhana supplementation gave good improvements in fasting and post-prandial blood sugars and significant HbA1c reduction.</a:t>
            </a:r>
          </a:p>
          <a:p>
            <a:r>
              <a:rPr lang="en-US" dirty="0">
                <a:latin typeface="Calibri" panose="020F0502020204030204" pitchFamily="34" charset="0"/>
                <a:cs typeface="Calibri" panose="020F0502020204030204" pitchFamily="34" charset="0"/>
              </a:rPr>
              <a:t>Additional benefits: </a:t>
            </a:r>
            <a:r>
              <a:rPr lang="el-GR" dirty="0">
                <a:latin typeface="Calibri" panose="020F0502020204030204" pitchFamily="34" charset="0"/>
                <a:cs typeface="Calibri" panose="020F0502020204030204" pitchFamily="34" charset="0"/>
              </a:rPr>
              <a:t>β-</a:t>
            </a:r>
            <a:r>
              <a:rPr lang="en-US" dirty="0">
                <a:latin typeface="Calibri" panose="020F0502020204030204" pitchFamily="34" charset="0"/>
                <a:cs typeface="Calibri" panose="020F0502020204030204" pitchFamily="34" charset="0"/>
              </a:rPr>
              <a:t>cell preservation , improved insulin sensitivity. </a:t>
            </a:r>
          </a:p>
          <a:p>
            <a:r>
              <a:rPr lang="en-US" dirty="0">
                <a:latin typeface="Calibri" panose="020F0502020204030204" pitchFamily="34" charset="0"/>
                <a:cs typeface="Calibri" panose="020F0502020204030204" pitchFamily="34" charset="0"/>
              </a:rPr>
              <a:t>Hence, Makhana, can be an adjuvant in Diabetes along with medicines, where delay in insulin resistance can prevent the complications.</a:t>
            </a:r>
          </a:p>
          <a:p>
            <a:r>
              <a:rPr lang="en-US" dirty="0">
                <a:latin typeface="Calibri" panose="020F0502020204030204" pitchFamily="34" charset="0"/>
                <a:cs typeface="Calibri" panose="020F0502020204030204" pitchFamily="34" charset="0"/>
              </a:rPr>
              <a:t>Recommended for early-intervention and diet-focused strategies.</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4916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5872-4B26-CCE1-4CB8-EB6306AEBBF9}"/>
              </a:ext>
            </a:extLst>
          </p:cNvPr>
          <p:cNvSpPr>
            <a:spLocks noGrp="1"/>
          </p:cNvSpPr>
          <p:nvPr>
            <p:ph type="title"/>
          </p:nvPr>
        </p:nvSpPr>
        <p:spPr/>
        <p:txBody>
          <a:bodyPr>
            <a:normAutofit/>
          </a:bodyPr>
          <a:lstStyle/>
          <a:p>
            <a:r>
              <a:rPr lang="en-US" sz="4000" dirty="0"/>
              <a:t>Future Clinical Studies : Way Forward:</a:t>
            </a:r>
          </a:p>
        </p:txBody>
      </p:sp>
      <p:sp>
        <p:nvSpPr>
          <p:cNvPr id="3" name="Content Placeholder 2">
            <a:extLst>
              <a:ext uri="{FF2B5EF4-FFF2-40B4-BE49-F238E27FC236}">
                <a16:creationId xmlns:a16="http://schemas.microsoft.com/office/drawing/2014/main" id="{33DDDB84-4884-710A-3BC5-873AFCB425F2}"/>
              </a:ext>
            </a:extLst>
          </p:cNvPr>
          <p:cNvSpPr>
            <a:spLocks noGrp="1"/>
          </p:cNvSpPr>
          <p:nvPr>
            <p:ph idx="1"/>
          </p:nvPr>
        </p:nvSpPr>
        <p:spPr>
          <a:xfrm>
            <a:off x="838199" y="1545465"/>
            <a:ext cx="10263389" cy="4649273"/>
          </a:xfrm>
        </p:spPr>
        <p:txBody>
          <a:bodyPr>
            <a:normAutofit/>
          </a:bodyPr>
          <a:lstStyle/>
          <a:p>
            <a:r>
              <a:rPr lang="en-US" dirty="0"/>
              <a:t>Effect on long term diabetes,</a:t>
            </a:r>
          </a:p>
          <a:p>
            <a:r>
              <a:rPr lang="en-US" dirty="0"/>
              <a:t>Effect on Gut/Digestive system health </a:t>
            </a:r>
          </a:p>
          <a:p>
            <a:r>
              <a:rPr lang="en-US" dirty="0"/>
              <a:t>Effect on Musculoskeletal system- currently ongoing</a:t>
            </a:r>
          </a:p>
          <a:p>
            <a:r>
              <a:rPr lang="en-US" dirty="0"/>
              <a:t>Effect on cardiovascular health, </a:t>
            </a:r>
          </a:p>
          <a:p>
            <a:r>
              <a:rPr lang="en-US" dirty="0"/>
              <a:t>Effect in maternal and child nutrition, </a:t>
            </a:r>
          </a:p>
          <a:p>
            <a:r>
              <a:rPr lang="en-US" dirty="0"/>
              <a:t>Effect in sports nutrition, and </a:t>
            </a:r>
          </a:p>
          <a:p>
            <a:r>
              <a:rPr lang="en-US" dirty="0"/>
              <a:t>Effect of fortified functional food.</a:t>
            </a:r>
          </a:p>
          <a:p>
            <a:pPr marL="0" indent="0">
              <a:buNone/>
            </a:pPr>
            <a:r>
              <a:rPr lang="en-US" dirty="0"/>
              <a:t>These studies will strengthen evidence-based claims, enhancing Makhana's therapeutic potential and market value.</a:t>
            </a:r>
          </a:p>
        </p:txBody>
      </p:sp>
    </p:spTree>
    <p:extLst>
      <p:ext uri="{BB962C8B-B14F-4D97-AF65-F5344CB8AC3E}">
        <p14:creationId xmlns:p14="http://schemas.microsoft.com/office/powerpoint/2010/main" val="3598766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4927-4401-4EC8-AA71-FF8D90700E97}"/>
              </a:ext>
            </a:extLst>
          </p:cNvPr>
          <p:cNvSpPr>
            <a:spLocks noGrp="1"/>
          </p:cNvSpPr>
          <p:nvPr>
            <p:ph type="title"/>
          </p:nvPr>
        </p:nvSpPr>
        <p:spPr/>
        <p:txBody>
          <a:bodyPr>
            <a:normAutofit/>
          </a:bodyPr>
          <a:lstStyle/>
          <a:p>
            <a:r>
              <a:rPr lang="en-IN" dirty="0"/>
              <a:t>Complete Diet Model plate-ICMR-NIN </a:t>
            </a:r>
          </a:p>
        </p:txBody>
      </p:sp>
      <p:sp>
        <p:nvSpPr>
          <p:cNvPr id="3" name="Content Placeholder 2">
            <a:extLst>
              <a:ext uri="{FF2B5EF4-FFF2-40B4-BE49-F238E27FC236}">
                <a16:creationId xmlns:a16="http://schemas.microsoft.com/office/drawing/2014/main" id="{F0118A68-2031-4257-B36B-124C72B30B24}"/>
              </a:ext>
            </a:extLst>
          </p:cNvPr>
          <p:cNvSpPr>
            <a:spLocks noGrp="1"/>
          </p:cNvSpPr>
          <p:nvPr>
            <p:ph idx="1"/>
          </p:nvPr>
        </p:nvSpPr>
        <p:spPr/>
        <p:txBody>
          <a:bodyPr>
            <a:normAutofit fontScale="92500"/>
          </a:bodyPr>
          <a:lstStyle/>
          <a:p>
            <a:r>
              <a:rPr lang="en-IN" dirty="0"/>
              <a:t>All Nutritional problems , Undernutrition, overnutrition and Hidden hunger can be Prevented by Taking Ideal quantities of food to take daily .</a:t>
            </a:r>
          </a:p>
          <a:p>
            <a:r>
              <a:rPr lang="en-IN" dirty="0"/>
              <a:t>No Supplements will provide the adequacy of all nutrients. Hence the Complete Diet Model plate with daily consumption of all food groups have been prepared by ICMR-NIN</a:t>
            </a:r>
          </a:p>
          <a:p>
            <a:r>
              <a:rPr lang="en-IN" dirty="0"/>
              <a:t>Micronutrients from food are better absorbed and more bioavailable than supplements.</a:t>
            </a:r>
          </a:p>
          <a:p>
            <a:r>
              <a:rPr lang="en-IN" dirty="0"/>
              <a:t>It helps in improving Immunity and Resistance to Infections, maintain Good microbial flora, </a:t>
            </a:r>
            <a:r>
              <a:rPr lang="en-IN" b="1" dirty="0"/>
              <a:t>prevent NCDs</a:t>
            </a:r>
            <a:r>
              <a:rPr lang="en-IN" dirty="0"/>
              <a:t>, Reduce Inflammation, prevents adverse effects of Environmental pollution and toxins and works as detoxifying Diet</a:t>
            </a:r>
          </a:p>
          <a:p>
            <a:endParaRPr lang="en-IN" dirty="0"/>
          </a:p>
          <a:p>
            <a:endParaRPr lang="en-IN" dirty="0"/>
          </a:p>
        </p:txBody>
      </p:sp>
    </p:spTree>
    <p:extLst>
      <p:ext uri="{BB962C8B-B14F-4D97-AF65-F5344CB8AC3E}">
        <p14:creationId xmlns:p14="http://schemas.microsoft.com/office/powerpoint/2010/main" val="77358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y plate.jpg"/>
          <p:cNvPicPr>
            <a:picLocks noGrp="1" noChangeAspect="1"/>
          </p:cNvPicPr>
          <p:nvPr>
            <p:ph idx="1"/>
          </p:nvPr>
        </p:nvPicPr>
        <p:blipFill>
          <a:blip r:embed="rId2"/>
          <a:stretch>
            <a:fillRect/>
          </a:stretch>
        </p:blipFill>
        <p:spPr>
          <a:xfrm>
            <a:off x="341193" y="0"/>
            <a:ext cx="5610633" cy="6577653"/>
          </a:xfrm>
        </p:spPr>
      </p:pic>
      <p:pic>
        <p:nvPicPr>
          <p:cNvPr id="6" name="Picture 5" descr="my plate 2.jpg"/>
          <p:cNvPicPr>
            <a:picLocks noChangeAspect="1"/>
          </p:cNvPicPr>
          <p:nvPr/>
        </p:nvPicPr>
        <p:blipFill>
          <a:blip r:embed="rId3"/>
          <a:stretch>
            <a:fillRect/>
          </a:stretch>
        </p:blipFill>
        <p:spPr>
          <a:xfrm>
            <a:off x="6146053" y="0"/>
            <a:ext cx="5712480" cy="6646460"/>
          </a:xfrm>
          <a:prstGeom prst="rect">
            <a:avLst/>
          </a:prstGeom>
        </p:spPr>
      </p:pic>
    </p:spTree>
    <p:extLst>
      <p:ext uri="{BB962C8B-B14F-4D97-AF65-F5344CB8AC3E}">
        <p14:creationId xmlns:p14="http://schemas.microsoft.com/office/powerpoint/2010/main" val="251811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6564"/>
            <a:ext cx="8750300" cy="55863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36129" y="6428990"/>
            <a:ext cx="5755871" cy="369332"/>
          </a:xfrm>
          <a:prstGeom prst="rect">
            <a:avLst/>
          </a:prstGeom>
          <a:noFill/>
        </p:spPr>
        <p:txBody>
          <a:bodyPr wrap="none" rtlCol="0">
            <a:spAutoFit/>
          </a:bodyPr>
          <a:lstStyle/>
          <a:p>
            <a:r>
              <a:rPr lang="en-US" b="1" dirty="0"/>
              <a:t>The India State Level Disease burden Initiative report 2017</a:t>
            </a:r>
          </a:p>
        </p:txBody>
      </p:sp>
      <p:sp>
        <p:nvSpPr>
          <p:cNvPr id="7" name="Title 1">
            <a:extLst>
              <a:ext uri="{FF2B5EF4-FFF2-40B4-BE49-F238E27FC236}">
                <a16:creationId xmlns:a16="http://schemas.microsoft.com/office/drawing/2014/main" id="{97FA02F4-B078-44D0-8E03-2B441F8AA8F4}"/>
              </a:ext>
            </a:extLst>
          </p:cNvPr>
          <p:cNvSpPr>
            <a:spLocks noGrp="1"/>
          </p:cNvSpPr>
          <p:nvPr>
            <p:ph type="title"/>
          </p:nvPr>
        </p:nvSpPr>
        <p:spPr>
          <a:xfrm>
            <a:off x="110138" y="244344"/>
            <a:ext cx="11971724" cy="672220"/>
          </a:xfrm>
        </p:spPr>
        <p:txBody>
          <a:bodyPr>
            <a:normAutofit fontScale="90000"/>
          </a:bodyPr>
          <a:lstStyle/>
          <a:p>
            <a:r>
              <a:rPr lang="en-US" dirty="0"/>
              <a:t>Contribution of major deaths in India</a:t>
            </a:r>
          </a:p>
        </p:txBody>
      </p:sp>
    </p:spTree>
    <p:extLst>
      <p:ext uri="{BB962C8B-B14F-4D97-AF65-F5344CB8AC3E}">
        <p14:creationId xmlns:p14="http://schemas.microsoft.com/office/powerpoint/2010/main" val="8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744161C-1C43-4EB5-9DAE-930AB9AAC497}"/>
              </a:ext>
            </a:extLst>
          </p:cNvPr>
          <p:cNvSpPr txBox="1">
            <a:spLocks/>
          </p:cNvSpPr>
          <p:nvPr/>
        </p:nvSpPr>
        <p:spPr>
          <a:xfrm>
            <a:off x="609600" y="2541049"/>
            <a:ext cx="7756478" cy="284123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GB" sz="2600" b="0" i="0" u="none" strike="noStrike" kern="1200" cap="none" spc="0" normalizeH="0" baseline="0" noProof="0" dirty="0">
                <a:ln>
                  <a:noFill/>
                </a:ln>
                <a:solidFill>
                  <a:schemeClr val="tx1"/>
                </a:solidFill>
                <a:effectLst/>
                <a:uLnTx/>
                <a:uFillTx/>
                <a:latin typeface="+mn-lt"/>
                <a:ea typeface="+mn-ea"/>
                <a:cs typeface="+mn-cs"/>
              </a:rPr>
              <a:t>400 B.C. -- Hippocrates, the  "Father of Medicine", said to his  students, "Let thy food be thy  medicine and thy medicine be thy  food".</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IN" sz="2600" b="0" i="0" u="none" strike="noStrike" kern="1200" cap="none" spc="0" normalizeH="0" baseline="0" noProof="0" dirty="0">
                <a:ln>
                  <a:noFill/>
                </a:ln>
                <a:solidFill>
                  <a:schemeClr val="tx1"/>
                </a:solidFill>
                <a:effectLst/>
                <a:uLnTx/>
                <a:uFillTx/>
                <a:latin typeface="+mn-lt"/>
                <a:ea typeface="+mn-ea"/>
                <a:cs typeface="+mn-cs"/>
              </a:rPr>
              <a:t>It can be loosely translated into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IN" sz="2600" b="0" i="0" u="none" strike="noStrike" kern="1200" cap="none" spc="0" normalizeH="0" baseline="0" noProof="0" dirty="0">
                <a:ln>
                  <a:noFill/>
                </a:ln>
                <a:solidFill>
                  <a:schemeClr val="tx1"/>
                </a:solidFill>
                <a:effectLst/>
                <a:uLnTx/>
                <a:uFillTx/>
                <a:latin typeface="+mn-lt"/>
                <a:ea typeface="+mn-ea"/>
                <a:cs typeface="+mn-cs"/>
              </a:rPr>
              <a:t>   “we should eat food as medicine otherwise we have to eat medicine as food”</a:t>
            </a:r>
            <a:endParaRPr kumimoji="0" lang="en-GB"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object 4"/>
          <p:cNvSpPr/>
          <p:nvPr/>
        </p:nvSpPr>
        <p:spPr>
          <a:xfrm>
            <a:off x="8693623" y="1955120"/>
            <a:ext cx="2759076" cy="3482453"/>
          </a:xfrm>
          <a:prstGeom prst="rect">
            <a:avLst/>
          </a:prstGeom>
          <a:blipFill>
            <a:blip r:embed="rId2" cstate="print"/>
            <a:stretch>
              <a:fillRect/>
            </a:stretch>
          </a:blipFill>
        </p:spPr>
        <p:txBody>
          <a:bodyPr wrap="square" lIns="0" tIns="0" rIns="0" bIns="0" rtlCol="0"/>
          <a:lstStyle/>
          <a:p>
            <a:endParaRPr dirty="0"/>
          </a:p>
        </p:txBody>
      </p:sp>
      <p:sp>
        <p:nvSpPr>
          <p:cNvPr id="6" name="Title 5">
            <a:extLst>
              <a:ext uri="{FF2B5EF4-FFF2-40B4-BE49-F238E27FC236}">
                <a16:creationId xmlns:a16="http://schemas.microsoft.com/office/drawing/2014/main" id="{CE8D1B39-7271-4B8A-A544-5AE3DF9C554B}"/>
              </a:ext>
            </a:extLst>
          </p:cNvPr>
          <p:cNvSpPr>
            <a:spLocks noGrp="1"/>
          </p:cNvSpPr>
          <p:nvPr>
            <p:ph type="title"/>
          </p:nvPr>
        </p:nvSpPr>
        <p:spPr/>
        <p:txBody>
          <a:bodyPr/>
          <a:lstStyle/>
          <a:p>
            <a:r>
              <a:rPr lang="en-IN" dirty="0"/>
              <a:t>THANK YOU</a:t>
            </a:r>
          </a:p>
        </p:txBody>
      </p:sp>
    </p:spTree>
    <p:extLst>
      <p:ext uri="{BB962C8B-B14F-4D97-AF65-F5344CB8AC3E}">
        <p14:creationId xmlns:p14="http://schemas.microsoft.com/office/powerpoint/2010/main" val="3835613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565778-292C-00FF-AD58-01167C260C2C}"/>
              </a:ext>
            </a:extLst>
          </p:cNvPr>
          <p:cNvSpPr>
            <a:spLocks noGrp="1"/>
          </p:cNvSpPr>
          <p:nvPr>
            <p:ph idx="1"/>
          </p:nvPr>
        </p:nvSpPr>
        <p:spPr>
          <a:xfrm>
            <a:off x="4275785" y="2952481"/>
            <a:ext cx="3142445" cy="953038"/>
          </a:xfrm>
        </p:spPr>
        <p:txBody>
          <a:bodyPr>
            <a:normAutofit/>
          </a:bodyPr>
          <a:lstStyle/>
          <a:p>
            <a:pPr marL="0" indent="0">
              <a:buNone/>
            </a:pPr>
            <a:r>
              <a:rPr lang="en-US" sz="4800" dirty="0"/>
              <a:t>THANK YOU</a:t>
            </a:r>
          </a:p>
        </p:txBody>
      </p:sp>
    </p:spTree>
    <p:extLst>
      <p:ext uri="{BB962C8B-B14F-4D97-AF65-F5344CB8AC3E}">
        <p14:creationId xmlns:p14="http://schemas.microsoft.com/office/powerpoint/2010/main" val="1474541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511C09-5F32-4D8E-B8CA-F4C9E5A03A3E}"/>
              </a:ext>
            </a:extLst>
          </p:cNvPr>
          <p:cNvSpPr>
            <a:spLocks noGrp="1"/>
          </p:cNvSpPr>
          <p:nvPr>
            <p:ph idx="1"/>
          </p:nvPr>
        </p:nvSpPr>
        <p:spPr>
          <a:xfrm>
            <a:off x="609600" y="1145219"/>
            <a:ext cx="10972800" cy="4980947"/>
          </a:xfrm>
        </p:spPr>
        <p:txBody>
          <a:bodyPr>
            <a:normAutofit fontScale="92500" lnSpcReduction="10000"/>
          </a:bodyPr>
          <a:lstStyle/>
          <a:p>
            <a:pPr algn="l"/>
            <a:r>
              <a:rPr lang="en-US" b="1" i="0" dirty="0">
                <a:solidFill>
                  <a:srgbClr val="333333"/>
                </a:solidFill>
                <a:effectLst/>
                <a:latin typeface="Helvetica Neue"/>
              </a:rPr>
              <a:t>Glycemic Index (GI) – </a:t>
            </a:r>
            <a:r>
              <a:rPr lang="en-US" b="0" i="0" dirty="0">
                <a:solidFill>
                  <a:srgbClr val="333333"/>
                </a:solidFill>
                <a:effectLst/>
                <a:latin typeface="Helvetica Neue"/>
              </a:rPr>
              <a:t>Glycemic Index (GI) is a indexing of carbohydrate containing foods according to their effect on blood glucose levels. Carbohydrate foods that are digested quickly and rapidly release glucose into the blood stream have a high GI; those that are digested slowly or partially and gradually release glucose into the blood stream have a low GI.</a:t>
            </a:r>
          </a:p>
          <a:p>
            <a:r>
              <a:rPr lang="en-US" b="1" i="0" dirty="0">
                <a:solidFill>
                  <a:srgbClr val="333333"/>
                </a:solidFill>
                <a:effectLst/>
                <a:latin typeface="Helvetica Neue"/>
              </a:rPr>
              <a:t>Glycemic Response – </a:t>
            </a:r>
            <a:r>
              <a:rPr lang="en-US" b="0" i="0" dirty="0">
                <a:solidFill>
                  <a:srgbClr val="333333"/>
                </a:solidFill>
                <a:effectLst/>
                <a:latin typeface="Helvetica Neue"/>
              </a:rPr>
              <a:t>Glycemic response generally refers to the changes in blood glucose after consuming a carbohydrate-containing food.</a:t>
            </a:r>
          </a:p>
          <a:p>
            <a:pPr algn="l"/>
            <a:r>
              <a:rPr lang="en-US" b="1" i="0" dirty="0">
                <a:solidFill>
                  <a:srgbClr val="333333"/>
                </a:solidFill>
                <a:effectLst/>
                <a:latin typeface="Helvetica Neue"/>
              </a:rPr>
              <a:t>Glycemic Load (GL) – </a:t>
            </a:r>
            <a:r>
              <a:rPr lang="en-US" b="0" i="0" dirty="0">
                <a:solidFill>
                  <a:srgbClr val="333333"/>
                </a:solidFill>
                <a:effectLst/>
                <a:latin typeface="Helvetica Neue"/>
              </a:rPr>
              <a:t>Glycemic load is a measure of the degree of glycemic response and insulin demand elicited by a given amount of a certain food. Glycemic load reflects both quality and quantity of dietary carbohydrates.</a:t>
            </a:r>
          </a:p>
          <a:p>
            <a:endParaRPr lang="en-IN" dirty="0"/>
          </a:p>
        </p:txBody>
      </p:sp>
    </p:spTree>
    <p:extLst>
      <p:ext uri="{BB962C8B-B14F-4D97-AF65-F5344CB8AC3E}">
        <p14:creationId xmlns:p14="http://schemas.microsoft.com/office/powerpoint/2010/main" val="62662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C95F-4714-46AB-82E9-4423DF98B1E1}"/>
              </a:ext>
            </a:extLst>
          </p:cNvPr>
          <p:cNvSpPr>
            <a:spLocks noGrp="1"/>
          </p:cNvSpPr>
          <p:nvPr>
            <p:ph type="title"/>
          </p:nvPr>
        </p:nvSpPr>
        <p:spPr>
          <a:xfrm>
            <a:off x="609600" y="274638"/>
            <a:ext cx="10972800" cy="623652"/>
          </a:xfrm>
        </p:spPr>
        <p:txBody>
          <a:bodyPr>
            <a:noAutofit/>
          </a:bodyPr>
          <a:lstStyle/>
          <a:p>
            <a:r>
              <a:rPr lang="en-IN" sz="2800" dirty="0"/>
              <a:t>Gut Microbiome and Diabetes- </a:t>
            </a:r>
            <a:br>
              <a:rPr lang="en-IN" sz="2800" dirty="0"/>
            </a:br>
            <a:r>
              <a:rPr lang="en-IN" sz="2800" dirty="0"/>
              <a:t>we are what we eat ? Or  We are what our Microbes eat ??</a:t>
            </a:r>
          </a:p>
        </p:txBody>
      </p:sp>
      <p:sp>
        <p:nvSpPr>
          <p:cNvPr id="3" name="Content Placeholder 2">
            <a:extLst>
              <a:ext uri="{FF2B5EF4-FFF2-40B4-BE49-F238E27FC236}">
                <a16:creationId xmlns:a16="http://schemas.microsoft.com/office/drawing/2014/main" id="{2153CE56-4608-4568-9D49-93E1E3AB7F75}"/>
              </a:ext>
            </a:extLst>
          </p:cNvPr>
          <p:cNvSpPr>
            <a:spLocks noGrp="1"/>
          </p:cNvSpPr>
          <p:nvPr>
            <p:ph idx="1"/>
          </p:nvPr>
        </p:nvSpPr>
        <p:spPr>
          <a:xfrm>
            <a:off x="8308617" y="1388464"/>
            <a:ext cx="3713342" cy="4745255"/>
          </a:xfrm>
        </p:spPr>
        <p:txBody>
          <a:bodyPr>
            <a:normAutofit/>
          </a:bodyPr>
          <a:lstStyle/>
          <a:p>
            <a:pPr marL="0" indent="0">
              <a:buNone/>
            </a:pPr>
            <a:r>
              <a:rPr lang="en-US" sz="2400" dirty="0"/>
              <a:t>As per The Consensus Report Diabetes Care 2019  Studies using personalized nutrition approaches to examine genetic, metabolomic, and microbiome variations have not yet identified specific factors that consistently improve outcomes in type 1 diabetes, type 2 diabetes, or prediabetes.</a:t>
            </a:r>
            <a:endParaRPr lang="en-IN" sz="2400" dirty="0"/>
          </a:p>
        </p:txBody>
      </p:sp>
      <p:pic>
        <p:nvPicPr>
          <p:cNvPr id="7" name="Picture 6">
            <a:extLst>
              <a:ext uri="{FF2B5EF4-FFF2-40B4-BE49-F238E27FC236}">
                <a16:creationId xmlns:a16="http://schemas.microsoft.com/office/drawing/2014/main" id="{0F589AE0-4B63-4892-A1E5-073AB2435279}"/>
              </a:ext>
            </a:extLst>
          </p:cNvPr>
          <p:cNvPicPr>
            <a:picLocks noChangeAspect="1"/>
          </p:cNvPicPr>
          <p:nvPr/>
        </p:nvPicPr>
        <p:blipFill>
          <a:blip r:embed="rId2"/>
          <a:stretch>
            <a:fillRect/>
          </a:stretch>
        </p:blipFill>
        <p:spPr>
          <a:xfrm>
            <a:off x="170041" y="1261988"/>
            <a:ext cx="7923648" cy="4998208"/>
          </a:xfrm>
          <a:prstGeom prst="rect">
            <a:avLst/>
          </a:prstGeom>
          <a:ln>
            <a:solidFill>
              <a:schemeClr val="tx1"/>
            </a:solidFill>
          </a:ln>
        </p:spPr>
      </p:pic>
      <p:sp>
        <p:nvSpPr>
          <p:cNvPr id="9" name="TextBox 8">
            <a:extLst>
              <a:ext uri="{FF2B5EF4-FFF2-40B4-BE49-F238E27FC236}">
                <a16:creationId xmlns:a16="http://schemas.microsoft.com/office/drawing/2014/main" id="{ABFB5874-C7EB-4F78-9135-C57780A6C781}"/>
              </a:ext>
            </a:extLst>
          </p:cNvPr>
          <p:cNvSpPr txBox="1"/>
          <p:nvPr/>
        </p:nvSpPr>
        <p:spPr>
          <a:xfrm>
            <a:off x="7565456" y="6260196"/>
            <a:ext cx="6138908" cy="646331"/>
          </a:xfrm>
          <a:prstGeom prst="rect">
            <a:avLst/>
          </a:prstGeom>
          <a:noFill/>
        </p:spPr>
        <p:txBody>
          <a:bodyPr wrap="square">
            <a:spAutoFit/>
          </a:bodyPr>
          <a:lstStyle/>
          <a:p>
            <a:r>
              <a:rPr lang="da-DK" dirty="0"/>
              <a:t>Patterson E, et al. Postgrad Med J 2016;0:1–15. doi:10.1136/postgradmedj-2015-133285</a:t>
            </a:r>
            <a:endParaRPr lang="en-IN" dirty="0"/>
          </a:p>
        </p:txBody>
      </p:sp>
    </p:spTree>
    <p:extLst>
      <p:ext uri="{BB962C8B-B14F-4D97-AF65-F5344CB8AC3E}">
        <p14:creationId xmlns:p14="http://schemas.microsoft.com/office/powerpoint/2010/main" val="3772287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C95F-4714-46AB-82E9-4423DF98B1E1}"/>
              </a:ext>
            </a:extLst>
          </p:cNvPr>
          <p:cNvSpPr>
            <a:spLocks noGrp="1"/>
          </p:cNvSpPr>
          <p:nvPr>
            <p:ph type="title"/>
          </p:nvPr>
        </p:nvSpPr>
        <p:spPr>
          <a:xfrm>
            <a:off x="609600" y="274638"/>
            <a:ext cx="10972800" cy="623652"/>
          </a:xfrm>
        </p:spPr>
        <p:txBody>
          <a:bodyPr>
            <a:noAutofit/>
          </a:bodyPr>
          <a:lstStyle/>
          <a:p>
            <a:r>
              <a:rPr lang="en-IN" sz="2800" dirty="0"/>
              <a:t>Gut Microbiome and Diabetes- </a:t>
            </a:r>
            <a:br>
              <a:rPr lang="en-IN" sz="2800" dirty="0"/>
            </a:br>
            <a:r>
              <a:rPr lang="en-IN" sz="2800" dirty="0"/>
              <a:t>we are what we eat ? Or  We are what our Microbes eat ??</a:t>
            </a:r>
          </a:p>
        </p:txBody>
      </p:sp>
      <p:pic>
        <p:nvPicPr>
          <p:cNvPr id="5" name="Picture 4">
            <a:extLst>
              <a:ext uri="{FF2B5EF4-FFF2-40B4-BE49-F238E27FC236}">
                <a16:creationId xmlns:a16="http://schemas.microsoft.com/office/drawing/2014/main" id="{34B6197B-CCD1-42C5-B459-D0B03C5039AB}"/>
              </a:ext>
            </a:extLst>
          </p:cNvPr>
          <p:cNvPicPr>
            <a:picLocks noChangeAspect="1"/>
          </p:cNvPicPr>
          <p:nvPr/>
        </p:nvPicPr>
        <p:blipFill rotWithShape="1">
          <a:blip r:embed="rId2"/>
          <a:srcRect l="3329" t="796" r="2436"/>
          <a:stretch/>
        </p:blipFill>
        <p:spPr>
          <a:xfrm>
            <a:off x="679783" y="1185971"/>
            <a:ext cx="8017553" cy="5672029"/>
          </a:xfrm>
          <a:prstGeom prst="rect">
            <a:avLst/>
          </a:prstGeom>
        </p:spPr>
      </p:pic>
      <p:sp>
        <p:nvSpPr>
          <p:cNvPr id="11" name="TextBox 10">
            <a:extLst>
              <a:ext uri="{FF2B5EF4-FFF2-40B4-BE49-F238E27FC236}">
                <a16:creationId xmlns:a16="http://schemas.microsoft.com/office/drawing/2014/main" id="{3D6F8E4F-CFF3-4DDA-826D-52D77DC80E42}"/>
              </a:ext>
            </a:extLst>
          </p:cNvPr>
          <p:cNvSpPr txBox="1"/>
          <p:nvPr/>
        </p:nvSpPr>
        <p:spPr>
          <a:xfrm>
            <a:off x="8697336" y="5196689"/>
            <a:ext cx="3698109" cy="1200329"/>
          </a:xfrm>
          <a:prstGeom prst="rect">
            <a:avLst/>
          </a:prstGeom>
          <a:noFill/>
        </p:spPr>
        <p:txBody>
          <a:bodyPr wrap="square">
            <a:spAutoFit/>
          </a:bodyPr>
          <a:lstStyle/>
          <a:p>
            <a:r>
              <a:rPr lang="en-IN" dirty="0"/>
              <a:t>Louise Brunkwall &amp; Marju Orho-Melander ,</a:t>
            </a:r>
          </a:p>
          <a:p>
            <a:r>
              <a:rPr lang="en-IN" dirty="0"/>
              <a:t>Diabetologia DOI 10.1007/s00125-017-4278-3</a:t>
            </a:r>
          </a:p>
        </p:txBody>
      </p:sp>
    </p:spTree>
    <p:extLst>
      <p:ext uri="{BB962C8B-B14F-4D97-AF65-F5344CB8AC3E}">
        <p14:creationId xmlns:p14="http://schemas.microsoft.com/office/powerpoint/2010/main" val="790611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81" y="120770"/>
            <a:ext cx="11768919" cy="752687"/>
          </a:xfrm>
        </p:spPr>
        <p:txBody>
          <a:bodyPr>
            <a:noAutofit/>
          </a:bodyPr>
          <a:lstStyle/>
          <a:p>
            <a:r>
              <a:rPr lang="en-US" sz="3000" dirty="0"/>
              <a:t>Percentage contribution of major risk factors of IHD and stroke</a:t>
            </a:r>
          </a:p>
        </p:txBody>
      </p:sp>
      <p:sp>
        <p:nvSpPr>
          <p:cNvPr id="3" name="TextBox 2"/>
          <p:cNvSpPr txBox="1"/>
          <p:nvPr/>
        </p:nvSpPr>
        <p:spPr>
          <a:xfrm>
            <a:off x="6523744" y="6404393"/>
            <a:ext cx="5755871" cy="369332"/>
          </a:xfrm>
          <a:prstGeom prst="rect">
            <a:avLst/>
          </a:prstGeom>
          <a:noFill/>
        </p:spPr>
        <p:txBody>
          <a:bodyPr wrap="none" rtlCol="0">
            <a:spAutoFit/>
          </a:bodyPr>
          <a:lstStyle/>
          <a:p>
            <a:r>
              <a:rPr lang="en-US" b="1" dirty="0"/>
              <a:t>The India State Level Disease burden Initiative report 2017</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817" y="728352"/>
            <a:ext cx="7903698" cy="574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10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E0DA-D912-42F0-6181-CB5AF45DF6B1}"/>
              </a:ext>
            </a:extLst>
          </p:cNvPr>
          <p:cNvSpPr>
            <a:spLocks noGrp="1"/>
          </p:cNvSpPr>
          <p:nvPr>
            <p:ph type="title"/>
          </p:nvPr>
        </p:nvSpPr>
        <p:spPr/>
        <p:txBody>
          <a:bodyPr/>
          <a:lstStyle/>
          <a:p>
            <a:r>
              <a:rPr lang="en-GB" dirty="0"/>
              <a:t>Introduction</a:t>
            </a:r>
            <a:endParaRPr lang="en-IN" dirty="0"/>
          </a:p>
        </p:txBody>
      </p:sp>
      <p:sp>
        <p:nvSpPr>
          <p:cNvPr id="3" name="Content Placeholder 2">
            <a:extLst>
              <a:ext uri="{FF2B5EF4-FFF2-40B4-BE49-F238E27FC236}">
                <a16:creationId xmlns:a16="http://schemas.microsoft.com/office/drawing/2014/main" id="{23817493-D50B-19C6-94F4-49FD3F4C24CB}"/>
              </a:ext>
            </a:extLst>
          </p:cNvPr>
          <p:cNvSpPr>
            <a:spLocks noGrp="1"/>
          </p:cNvSpPr>
          <p:nvPr>
            <p:ph idx="1"/>
          </p:nvPr>
        </p:nvSpPr>
        <p:spPr>
          <a:xfrm>
            <a:off x="838200" y="1690688"/>
            <a:ext cx="10515600" cy="4486275"/>
          </a:xfrm>
        </p:spPr>
        <p:txBody>
          <a:bodyPr>
            <a:normAutofit fontScale="77500" lnSpcReduction="20000"/>
          </a:bodyPr>
          <a:lstStyle/>
          <a:p>
            <a:r>
              <a:rPr lang="en-US" sz="2800" dirty="0"/>
              <a:t>Makhana (Euryale ferox </a:t>
            </a:r>
            <a:r>
              <a:rPr lang="en-US" sz="2800" dirty="0" err="1"/>
              <a:t>Salisb</a:t>
            </a:r>
            <a:r>
              <a:rPr lang="en-US" sz="2800" dirty="0"/>
              <a:t>) also known as gorgon nut, is an important aquatic crop belonging to the family </a:t>
            </a:r>
            <a:r>
              <a:rPr lang="en-US" sz="2800" i="1" dirty="0" err="1"/>
              <a:t>Nympheaceae</a:t>
            </a:r>
            <a:r>
              <a:rPr lang="en-US" sz="2800" dirty="0"/>
              <a:t>. </a:t>
            </a:r>
          </a:p>
          <a:p>
            <a:r>
              <a:rPr lang="en-US" sz="2800" dirty="0"/>
              <a:t>It is normally grown in stagnant water bodies like low depressions, ponds, lakes etc. </a:t>
            </a:r>
          </a:p>
          <a:p>
            <a:r>
              <a:rPr lang="en-US" sz="2800" dirty="0"/>
              <a:t>This plant is considered as a native of South-East Asia and China and its distribution is extremely limited to tropical and sub tropical regions of South-East and East Asia.</a:t>
            </a:r>
          </a:p>
          <a:p>
            <a:r>
              <a:rPr lang="en-US" sz="2800" dirty="0"/>
              <a:t>In India, it is grown in West Bengal, Bihar, Manipur, Tripura, Assam, Jammu and Kashmir, Eastern Odisha, Madhya Pradesh, Rajasthan and Uttar Pradesh. </a:t>
            </a:r>
          </a:p>
          <a:p>
            <a:r>
              <a:rPr lang="en-US" sz="2800" dirty="0"/>
              <a:t>However, 90% of the world production of Makhana takes place in Bihar state itself.</a:t>
            </a:r>
          </a:p>
          <a:p>
            <a:pPr lvl="0"/>
            <a:r>
              <a:rPr lang="en-US" sz="2800" dirty="0"/>
              <a:t>It is considered as nutrient rich products although scattered and limited reports are available on nutritional composition of makhana. </a:t>
            </a:r>
            <a:endParaRPr lang="en-IN" sz="2800" dirty="0"/>
          </a:p>
          <a:p>
            <a:pPr lvl="0"/>
            <a:r>
              <a:rPr lang="en-US" sz="2800" dirty="0"/>
              <a:t>literature suggests that Makhana contains good amount of carbohydrates, protein and micronutrients.</a:t>
            </a:r>
            <a:endParaRPr lang="en-IN" sz="2800" dirty="0"/>
          </a:p>
          <a:p>
            <a:endParaRPr lang="en-US" sz="2800" dirty="0"/>
          </a:p>
          <a:p>
            <a:endParaRPr lang="en-IN" dirty="0"/>
          </a:p>
        </p:txBody>
      </p:sp>
    </p:spTree>
    <p:extLst>
      <p:ext uri="{BB962C8B-B14F-4D97-AF65-F5344CB8AC3E}">
        <p14:creationId xmlns:p14="http://schemas.microsoft.com/office/powerpoint/2010/main" val="29788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50302-AC1F-41D0-BF5E-C0601600DF17}"/>
              </a:ext>
            </a:extLst>
          </p:cNvPr>
          <p:cNvSpPr>
            <a:spLocks noGrp="1"/>
          </p:cNvSpPr>
          <p:nvPr>
            <p:ph idx="1"/>
          </p:nvPr>
        </p:nvSpPr>
        <p:spPr>
          <a:xfrm>
            <a:off x="2400300" y="1663700"/>
            <a:ext cx="7886700" cy="4351338"/>
          </a:xfrm>
        </p:spPr>
        <p:txBody>
          <a:bodyPr/>
          <a:lstStyle/>
          <a:p>
            <a:endParaRPr lang="en-IN"/>
          </a:p>
        </p:txBody>
      </p:sp>
      <p:pic>
        <p:nvPicPr>
          <p:cNvPr id="2050" name="Picture 2" descr="Euryale ferox Salisb. | Plants of the World Online | Kew Science">
            <a:extLst>
              <a:ext uri="{FF2B5EF4-FFF2-40B4-BE49-F238E27FC236}">
                <a16:creationId xmlns:a16="http://schemas.microsoft.com/office/drawing/2014/main" id="{65FA9017-5F9D-4E9B-BB22-FE1A5814B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6494" y="0"/>
            <a:ext cx="3232636" cy="21456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uryale ferox - Prickly Waterlily">
            <a:extLst>
              <a:ext uri="{FF2B5EF4-FFF2-40B4-BE49-F238E27FC236}">
                <a16:creationId xmlns:a16="http://schemas.microsoft.com/office/drawing/2014/main" id="{55041BDA-7FA5-40D7-AF2E-A0889CD8B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311" y="1663700"/>
            <a:ext cx="3431008" cy="25732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Euryale Ferox Makhana Thorny giant waterlily(0915091000DVB SNew Schedule  Segment100 36 50 00 50 37) - YouTube">
            <a:extLst>
              <a:ext uri="{FF2B5EF4-FFF2-40B4-BE49-F238E27FC236}">
                <a16:creationId xmlns:a16="http://schemas.microsoft.com/office/drawing/2014/main" id="{D96A0687-096A-4266-9EEF-DFAB0754C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815" y="3200400"/>
            <a:ext cx="35814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Water Lily vs Lotus seeds: Aren't they the same? – ZENKO Superfoods">
            <a:extLst>
              <a:ext uri="{FF2B5EF4-FFF2-40B4-BE49-F238E27FC236}">
                <a16:creationId xmlns:a16="http://schemas.microsoft.com/office/drawing/2014/main" id="{C94AE2F7-D37D-477F-9A82-AB4D051562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1" y="4247670"/>
            <a:ext cx="2612065" cy="2612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343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Nutritional Composition</a:t>
            </a:r>
            <a:r>
              <a:rPr lang="en-US" dirty="0"/>
              <a:t>-Popped Makhana</a:t>
            </a:r>
            <a:endParaRPr dirty="0"/>
          </a:p>
        </p:txBody>
      </p:sp>
      <p:sp>
        <p:nvSpPr>
          <p:cNvPr id="3" name="Content Placeholder 2"/>
          <p:cNvSpPr>
            <a:spLocks noGrp="1"/>
          </p:cNvSpPr>
          <p:nvPr>
            <p:ph idx="1"/>
          </p:nvPr>
        </p:nvSpPr>
        <p:spPr>
          <a:xfrm>
            <a:off x="739462" y="1545465"/>
            <a:ext cx="4986269" cy="4947410"/>
          </a:xfrm>
          <a:ln>
            <a:solidFill>
              <a:schemeClr val="tx1"/>
            </a:solidFill>
          </a:ln>
        </p:spPr>
        <p:txBody>
          <a:bodyPr>
            <a:normAutofit lnSpcReduction="10000"/>
          </a:bodyPr>
          <a:lstStyle/>
          <a:p>
            <a:r>
              <a:rPr lang="en-US" dirty="0"/>
              <a:t>Available </a:t>
            </a:r>
            <a:r>
              <a:rPr dirty="0"/>
              <a:t>Carbohydrates:</a:t>
            </a:r>
            <a:r>
              <a:rPr lang="en-US" dirty="0"/>
              <a:t> </a:t>
            </a:r>
            <a:r>
              <a:rPr dirty="0"/>
              <a:t>78%</a:t>
            </a:r>
          </a:p>
          <a:p>
            <a:r>
              <a:rPr dirty="0"/>
              <a:t>Proteins: 1</a:t>
            </a:r>
            <a:r>
              <a:rPr lang="en-US" dirty="0"/>
              <a:t>0</a:t>
            </a:r>
            <a:r>
              <a:rPr dirty="0"/>
              <a:t>%</a:t>
            </a:r>
          </a:p>
          <a:p>
            <a:r>
              <a:rPr dirty="0"/>
              <a:t>Total Dietary Fiber: 3</a:t>
            </a:r>
            <a:r>
              <a:rPr lang="en-US" dirty="0"/>
              <a:t> </a:t>
            </a:r>
            <a:r>
              <a:rPr dirty="0"/>
              <a:t>%</a:t>
            </a:r>
          </a:p>
          <a:p>
            <a:r>
              <a:rPr dirty="0"/>
              <a:t>Minerals:</a:t>
            </a:r>
            <a:r>
              <a:rPr lang="en-US" dirty="0"/>
              <a:t> Rich in</a:t>
            </a:r>
            <a:r>
              <a:rPr dirty="0"/>
              <a:t> Phosphorus, Potassium, Cal</a:t>
            </a:r>
            <a:r>
              <a:rPr lang="en-US" dirty="0"/>
              <a:t>cium</a:t>
            </a:r>
            <a:r>
              <a:rPr dirty="0"/>
              <a:t>, Magnesium</a:t>
            </a:r>
          </a:p>
          <a:p>
            <a:r>
              <a:rPr dirty="0"/>
              <a:t>Antioxidant Activity: 1</a:t>
            </a:r>
            <a:r>
              <a:rPr lang="en-US" dirty="0"/>
              <a:t>2</a:t>
            </a:r>
            <a:r>
              <a:rPr dirty="0"/>
              <a:t>% DPPH inhibition</a:t>
            </a:r>
          </a:p>
          <a:p>
            <a:r>
              <a:rPr dirty="0"/>
              <a:t>Rich in amino acids </a:t>
            </a:r>
            <a:r>
              <a:rPr lang="en-US" dirty="0"/>
              <a:t>(</a:t>
            </a:r>
            <a:r>
              <a:rPr dirty="0"/>
              <a:t>including essential amino acids)</a:t>
            </a:r>
            <a:endParaRPr lang="en-US" dirty="0"/>
          </a:p>
          <a:p>
            <a:r>
              <a:rPr lang="en-US" dirty="0"/>
              <a:t>Omega 6:3 ratio is </a:t>
            </a:r>
            <a:r>
              <a:rPr lang="en-US" dirty="0" err="1"/>
              <a:t>upto</a:t>
            </a:r>
            <a:r>
              <a:rPr lang="en-US" dirty="0"/>
              <a:t> 40.</a:t>
            </a:r>
            <a:endParaRPr dirty="0"/>
          </a:p>
        </p:txBody>
      </p:sp>
      <p:sp>
        <p:nvSpPr>
          <p:cNvPr id="4" name="Content Placeholder 2">
            <a:extLst>
              <a:ext uri="{FF2B5EF4-FFF2-40B4-BE49-F238E27FC236}">
                <a16:creationId xmlns:a16="http://schemas.microsoft.com/office/drawing/2014/main" id="{A587F87E-D82A-37FD-1021-FFA3B0B46B55}"/>
              </a:ext>
            </a:extLst>
          </p:cNvPr>
          <p:cNvSpPr txBox="1">
            <a:spLocks/>
          </p:cNvSpPr>
          <p:nvPr/>
        </p:nvSpPr>
        <p:spPr>
          <a:xfrm>
            <a:off x="6194738" y="1536142"/>
            <a:ext cx="5628069" cy="5167311"/>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Popping makhana improves its dietary fiber content, notably insoluble fiber, enhances B-vitamins, minerals (Fe, Zn, Cu), and antioxidants (polyphenols and </a:t>
            </a:r>
            <a:r>
              <a:rPr lang="el-GR" sz="2400" dirty="0"/>
              <a:t>α-</a:t>
            </a:r>
            <a:r>
              <a:rPr lang="en-US" sz="2400" dirty="0"/>
              <a:t>tocopherol). </a:t>
            </a:r>
          </a:p>
          <a:p>
            <a:r>
              <a:rPr lang="en-US" sz="2400" dirty="0"/>
              <a:t>It significantly increases free sugars, digestible starch, and making it energy-rich and easier to digest.</a:t>
            </a:r>
          </a:p>
          <a:p>
            <a:r>
              <a:rPr lang="en-US" sz="2400" dirty="0"/>
              <a:t> Additionally, the fatty acid profile shifts positively, increasing beneficial unsaturated fats. </a:t>
            </a:r>
          </a:p>
          <a:p>
            <a:r>
              <a:rPr lang="en-US" sz="2400" dirty="0"/>
              <a:t>Overall, popped makhana offers better nutritional value and enhanced antioxidant potential compared to raw makhana.</a:t>
            </a:r>
          </a:p>
          <a:p>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2345-F7EB-4500-F841-C5D9F169F115}"/>
              </a:ext>
            </a:extLst>
          </p:cNvPr>
          <p:cNvSpPr>
            <a:spLocks noGrp="1"/>
          </p:cNvSpPr>
          <p:nvPr>
            <p:ph type="title"/>
          </p:nvPr>
        </p:nvSpPr>
        <p:spPr>
          <a:xfrm>
            <a:off x="838200" y="365125"/>
            <a:ext cx="3962400" cy="930275"/>
          </a:xfrm>
        </p:spPr>
        <p:txBody>
          <a:bodyPr>
            <a:normAutofit/>
          </a:bodyPr>
          <a:lstStyle/>
          <a:p>
            <a:r>
              <a:rPr lang="en-GB" sz="3600" dirty="0"/>
              <a:t>Proximate analysis</a:t>
            </a:r>
            <a:endParaRPr lang="en-IN" sz="3600" dirty="0"/>
          </a:p>
        </p:txBody>
      </p:sp>
      <p:pic>
        <p:nvPicPr>
          <p:cNvPr id="5" name="Content Placeholder 4" descr="A close-up of a test&#10;&#10;Description automatically generated">
            <a:extLst>
              <a:ext uri="{FF2B5EF4-FFF2-40B4-BE49-F238E27FC236}">
                <a16:creationId xmlns:a16="http://schemas.microsoft.com/office/drawing/2014/main" id="{416C0E27-B31A-EF2E-AF6C-2F70A985F4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836" y="1295400"/>
            <a:ext cx="8011684" cy="4170630"/>
          </a:xfrm>
          <a:ln>
            <a:solidFill>
              <a:schemeClr val="tx1"/>
            </a:solidFill>
          </a:ln>
        </p:spPr>
      </p:pic>
      <p:sp>
        <p:nvSpPr>
          <p:cNvPr id="4" name="TextBox 3">
            <a:extLst>
              <a:ext uri="{FF2B5EF4-FFF2-40B4-BE49-F238E27FC236}">
                <a16:creationId xmlns:a16="http://schemas.microsoft.com/office/drawing/2014/main" id="{3FA56585-1102-66C2-DE10-E79458904162}"/>
              </a:ext>
            </a:extLst>
          </p:cNvPr>
          <p:cNvSpPr txBox="1"/>
          <p:nvPr/>
        </p:nvSpPr>
        <p:spPr>
          <a:xfrm>
            <a:off x="8926084" y="830262"/>
            <a:ext cx="3157059" cy="5355312"/>
          </a:xfrm>
          <a:prstGeom prst="rect">
            <a:avLst/>
          </a:prstGeom>
          <a:noFill/>
        </p:spPr>
        <p:txBody>
          <a:bodyPr wrap="square">
            <a:spAutoFit/>
          </a:bodyPr>
          <a:lstStyle/>
          <a:p>
            <a:pPr>
              <a:buNone/>
            </a:pPr>
            <a:r>
              <a:rPr lang="en-IN" b="1" dirty="0"/>
              <a:t>Enhanced Mineral Bioavailability Phytic acid </a:t>
            </a:r>
            <a:r>
              <a:rPr lang="en-IN" dirty="0"/>
              <a:t>improves absorption of calcium, magnesium and trace elements.</a:t>
            </a:r>
          </a:p>
          <a:p>
            <a:pPr>
              <a:buFont typeface="Arial" panose="020B0604020202020204" pitchFamily="34" charset="0"/>
              <a:buChar char="•"/>
            </a:pPr>
            <a:r>
              <a:rPr lang="en-IN" b="1" dirty="0"/>
              <a:t>Micronutrients</a:t>
            </a:r>
            <a:r>
              <a:rPr lang="en-IN" dirty="0"/>
              <a:t> (Fe, Zn, Cu) remain good, and recent Element analysis shows high Phosphorous. popped makhana still delivers key cofactors for osteoblast function and collagen cross-linking.</a:t>
            </a:r>
          </a:p>
          <a:p>
            <a:pPr>
              <a:buFont typeface="Arial" panose="020B0604020202020204" pitchFamily="34" charset="0"/>
              <a:buChar char="•"/>
            </a:pPr>
            <a:r>
              <a:rPr lang="en-IN" b="1" dirty="0"/>
              <a:t>Protein</a:t>
            </a:r>
            <a:r>
              <a:rPr lang="en-IN" dirty="0"/>
              <a:t> remains ~9 g/100 g after popping, with essential amino acids (methionine, arginine, cystine) intact to fuel collagen matrix synthesis.</a:t>
            </a:r>
          </a:p>
          <a:p>
            <a:pPr>
              <a:buFont typeface="Arial" panose="020B0604020202020204" pitchFamily="34" charset="0"/>
              <a:buChar char="•"/>
            </a:pPr>
            <a:endParaRPr lang="en-IN" dirty="0"/>
          </a:p>
        </p:txBody>
      </p:sp>
      <p:sp>
        <p:nvSpPr>
          <p:cNvPr id="6" name="TextBox 5">
            <a:extLst>
              <a:ext uri="{FF2B5EF4-FFF2-40B4-BE49-F238E27FC236}">
                <a16:creationId xmlns:a16="http://schemas.microsoft.com/office/drawing/2014/main" id="{6953AF23-7052-E296-0C3C-5773B7D33371}"/>
              </a:ext>
            </a:extLst>
          </p:cNvPr>
          <p:cNvSpPr txBox="1"/>
          <p:nvPr/>
        </p:nvSpPr>
        <p:spPr>
          <a:xfrm>
            <a:off x="574171" y="6231265"/>
            <a:ext cx="11043658" cy="523220"/>
          </a:xfrm>
          <a:prstGeom prst="rect">
            <a:avLst/>
          </a:prstGeom>
          <a:noFill/>
        </p:spPr>
        <p:txBody>
          <a:bodyPr wrap="square">
            <a:spAutoFit/>
          </a:bodyPr>
          <a:lstStyle/>
          <a:p>
            <a:pPr marL="0" indent="0">
              <a:buNone/>
            </a:pPr>
            <a:r>
              <a:rPr lang="en-IN" sz="1400" dirty="0"/>
              <a:t>Mahesh Kumar, M., </a:t>
            </a:r>
            <a:r>
              <a:rPr lang="en-IN" sz="1400" dirty="0" err="1"/>
              <a:t>Goudar</a:t>
            </a:r>
            <a:r>
              <a:rPr lang="en-IN" sz="1400" dirty="0"/>
              <a:t>, G., Sharma, P. et al. Differentiating the nutrient composition, in-vitro starch digestibility, individual polyphenols and anti-oxidant properties of raw and popped makhana (Euryale ferox). Food Measure 17, 5828–5844 (2023). https://</a:t>
            </a:r>
            <a:r>
              <a:rPr lang="en-IN" sz="1400" dirty="0" err="1"/>
              <a:t>doi.org</a:t>
            </a:r>
            <a:r>
              <a:rPr lang="en-IN" sz="1400" dirty="0"/>
              <a:t>/10.1007/s11694-023-02074-5</a:t>
            </a:r>
          </a:p>
        </p:txBody>
      </p:sp>
    </p:spTree>
    <p:extLst>
      <p:ext uri="{BB962C8B-B14F-4D97-AF65-F5344CB8AC3E}">
        <p14:creationId xmlns:p14="http://schemas.microsoft.com/office/powerpoint/2010/main" val="285772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test&#10;&#10;Description automatically generated">
            <a:extLst>
              <a:ext uri="{FF2B5EF4-FFF2-40B4-BE49-F238E27FC236}">
                <a16:creationId xmlns:a16="http://schemas.microsoft.com/office/drawing/2014/main" id="{62EF73AD-8C9E-2E2C-D7A3-B03CF623CE4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3042"/>
          <a:stretch/>
        </p:blipFill>
        <p:spPr>
          <a:xfrm>
            <a:off x="1114038" y="1332444"/>
            <a:ext cx="5760162" cy="3756434"/>
          </a:xfrm>
          <a:ln>
            <a:solidFill>
              <a:schemeClr val="tx1"/>
            </a:solidFill>
          </a:ln>
        </p:spPr>
      </p:pic>
      <p:sp>
        <p:nvSpPr>
          <p:cNvPr id="11" name="TextBox 10">
            <a:extLst>
              <a:ext uri="{FF2B5EF4-FFF2-40B4-BE49-F238E27FC236}">
                <a16:creationId xmlns:a16="http://schemas.microsoft.com/office/drawing/2014/main" id="{0FEFB736-2071-14AC-6728-BCC81D805D5C}"/>
              </a:ext>
            </a:extLst>
          </p:cNvPr>
          <p:cNvSpPr txBox="1"/>
          <p:nvPr/>
        </p:nvSpPr>
        <p:spPr>
          <a:xfrm>
            <a:off x="7381564" y="1582726"/>
            <a:ext cx="4117132" cy="2031325"/>
          </a:xfrm>
          <a:prstGeom prst="rect">
            <a:avLst/>
          </a:prstGeom>
          <a:noFill/>
        </p:spPr>
        <p:txBody>
          <a:bodyPr wrap="square">
            <a:spAutoFit/>
          </a:bodyPr>
          <a:lstStyle/>
          <a:p>
            <a:pPr>
              <a:buNone/>
            </a:pPr>
            <a:r>
              <a:rPr lang="en-IN" b="1" dirty="0"/>
              <a:t>Prebiotic Fiber &amp; Resistant Starch Soluble Fiber </a:t>
            </a:r>
            <a:r>
              <a:rPr lang="en-IN" dirty="0"/>
              <a:t>and </a:t>
            </a:r>
            <a:r>
              <a:rPr lang="en-IN" b="1" dirty="0"/>
              <a:t>resistant starch </a:t>
            </a:r>
            <a:r>
              <a:rPr lang="en-IN" dirty="0"/>
              <a:t>support gut microbiota production of short-chain fatty acids (e.g. butyrate), which have been linked to enhanced calcium absorption and bone formation.</a:t>
            </a:r>
          </a:p>
        </p:txBody>
      </p:sp>
      <p:sp>
        <p:nvSpPr>
          <p:cNvPr id="2" name="TextBox 1">
            <a:extLst>
              <a:ext uri="{FF2B5EF4-FFF2-40B4-BE49-F238E27FC236}">
                <a16:creationId xmlns:a16="http://schemas.microsoft.com/office/drawing/2014/main" id="{275E6B74-A1AD-16EB-B990-FD651582EB1E}"/>
              </a:ext>
            </a:extLst>
          </p:cNvPr>
          <p:cNvSpPr txBox="1"/>
          <p:nvPr/>
        </p:nvSpPr>
        <p:spPr>
          <a:xfrm>
            <a:off x="574171" y="6231265"/>
            <a:ext cx="11043658" cy="523220"/>
          </a:xfrm>
          <a:prstGeom prst="rect">
            <a:avLst/>
          </a:prstGeom>
          <a:noFill/>
        </p:spPr>
        <p:txBody>
          <a:bodyPr wrap="square">
            <a:spAutoFit/>
          </a:bodyPr>
          <a:lstStyle/>
          <a:p>
            <a:pPr marL="0" indent="0">
              <a:buNone/>
            </a:pPr>
            <a:r>
              <a:rPr lang="en-IN" sz="1400" dirty="0"/>
              <a:t>Mahesh Kumar, M., </a:t>
            </a:r>
            <a:r>
              <a:rPr lang="en-IN" sz="1400" dirty="0" err="1"/>
              <a:t>Goudar</a:t>
            </a:r>
            <a:r>
              <a:rPr lang="en-IN" sz="1400" dirty="0"/>
              <a:t>, G., Sharma, P. et al. Differentiating the nutrient composition, in-vitro starch digestibility, individual polyphenols and anti-oxidant properties of raw and popped makhana (Euryale ferox). Food Measure 17, 5828–5844 (2023). https://</a:t>
            </a:r>
            <a:r>
              <a:rPr lang="en-IN" sz="1400" dirty="0" err="1"/>
              <a:t>doi.org</a:t>
            </a:r>
            <a:r>
              <a:rPr lang="en-IN" sz="1400" dirty="0"/>
              <a:t>/10.1007/s11694-023-02074-5</a:t>
            </a:r>
          </a:p>
        </p:txBody>
      </p:sp>
    </p:spTree>
    <p:extLst>
      <p:ext uri="{BB962C8B-B14F-4D97-AF65-F5344CB8AC3E}">
        <p14:creationId xmlns:p14="http://schemas.microsoft.com/office/powerpoint/2010/main" val="2198485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2AA52F1-EB01-8046-A517-F78A3F297F74}">
  <we:reference id="wa200006038" version="1.0.0.3" store="en-US" storeType="OMEX"/>
  <we:alternateReferences>
    <we:reference id="WA200006038" version="1.0.0.3" store="" storeType="OMEX"/>
  </we:alternateReferences>
  <we:properties>
    <we:property name="pptx_export_from_biorender" value="false"/>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docProps/app.xml><?xml version="1.0" encoding="utf-8"?>
<Properties xmlns="http://schemas.openxmlformats.org/officeDocument/2006/extended-properties" xmlns:vt="http://schemas.openxmlformats.org/officeDocument/2006/docPropsVTypes">
  <Template>Office Theme 2013 - 2022</Template>
  <TotalTime>707</TotalTime>
  <Words>2344</Words>
  <Application>Microsoft Macintosh PowerPoint</Application>
  <PresentationFormat>Widescreen</PresentationFormat>
  <Paragraphs>185</Paragraphs>
  <Slides>34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Helvetica Neue</vt:lpstr>
      <vt:lpstr>Times New Roman</vt:lpstr>
      <vt:lpstr>Wingdings 2</vt:lpstr>
      <vt:lpstr>Office Theme</vt:lpstr>
      <vt:lpstr>National Symposium on Makhana  Evaluation of Value-Added Products and Health Benefits from Makhana</vt:lpstr>
      <vt:lpstr>Malnutrition in India in Millions</vt:lpstr>
      <vt:lpstr>Contribution of major deaths in India</vt:lpstr>
      <vt:lpstr>Percentage contribution of major risk factors of IHD and stroke</vt:lpstr>
      <vt:lpstr>Introduction</vt:lpstr>
      <vt:lpstr>PowerPoint Presentation</vt:lpstr>
      <vt:lpstr>Nutritional Composition-Popped Makhana</vt:lpstr>
      <vt:lpstr>Proximate analysis</vt:lpstr>
      <vt:lpstr>PowerPoint Presentation</vt:lpstr>
      <vt:lpstr>PowerPoint Presentation</vt:lpstr>
      <vt:lpstr>Popular Value-Added Makhana Products </vt:lpstr>
      <vt:lpstr>Medicinal properties:  </vt:lpstr>
      <vt:lpstr>Need for Clinical Studies:</vt:lpstr>
      <vt:lpstr>PowerPoint Presentation</vt:lpstr>
      <vt:lpstr>Study Design</vt:lpstr>
      <vt:lpstr>PowerPoint Presentation</vt:lpstr>
      <vt:lpstr>PowerPoint Presentation</vt:lpstr>
      <vt:lpstr>Analysis of Blood sample collection and sample coding</vt:lpstr>
      <vt:lpstr>Randomization: Groups Matching with Age, BMI, HbA1C, Fasting and Post Lunch Baseline characteristics</vt:lpstr>
      <vt:lpstr>Workshop with Participants before start of the Intervention</vt:lpstr>
      <vt:lpstr>Anthropometry and Screening Blood sample collection</vt:lpstr>
      <vt:lpstr>Diet history and Distribution of IEC Material to the participants</vt:lpstr>
      <vt:lpstr>Interaction with study participants</vt:lpstr>
      <vt:lpstr>Mean Change in Fasting, Post Prandial and HbA1C between Groups:</vt:lpstr>
      <vt:lpstr>RCT Key Results</vt:lpstr>
      <vt:lpstr>Conclusions &amp; Recommendations: </vt:lpstr>
      <vt:lpstr>Future Clinical Studies : Way Forward:</vt:lpstr>
      <vt:lpstr>Complete Diet Model plate-ICMR-NIN </vt:lpstr>
      <vt:lpstr>PowerPoint Presentation</vt:lpstr>
      <vt:lpstr>THANK YOU</vt:lpstr>
      <vt:lpstr>PowerPoint Presentation</vt:lpstr>
      <vt:lpstr>PowerPoint Presentation</vt:lpstr>
      <vt:lpstr>Gut Microbiome and Diabetes-  we are what we eat ? Or  We are what our Microbes eat ??</vt:lpstr>
      <vt:lpstr>Gut Microbiome and Diabetes-  we are what we eat ? Or  We are what our Microbes eat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comprehensive study on Makhana  (Euryale ferox Salisb) and  its value added products to evaluate its  Nutritional profile, Acceptability and  Effectiveness on Inflammation, Insulin resistance and Lipid profile. </dc:title>
  <dc:creator>mahi doc</dc:creator>
  <cp:lastModifiedBy>Dr Mahesh Kumar Mummadi</cp:lastModifiedBy>
  <cp:revision>6</cp:revision>
  <dcterms:created xsi:type="dcterms:W3CDTF">2006-08-16T00:00:00Z</dcterms:created>
  <dcterms:modified xsi:type="dcterms:W3CDTF">2025-05-20T05:01:11Z</dcterms:modified>
</cp:coreProperties>
</file>