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Avenir Next LT Pro 1" panose="020B0604020202020204" charset="0"/>
      <p:regular r:id="rId4"/>
    </p:embeddedFont>
    <p:embeddedFont>
      <p:font typeface="Avenir Next LT Pro 1 Medium" panose="020B0604020202020204" charset="0"/>
      <p:regular r:id="rId5"/>
    </p:embeddedFont>
    <p:embeddedFont>
      <p:font typeface="Avenir Next LT Pro 1 Medium Italics" panose="020B0604020202020204" charset="0"/>
      <p:regular r:id="rId6"/>
    </p:embeddedFont>
    <p:embeddedFont>
      <p:font typeface="Avenir Next LT Pro 2 Light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024E7-8162-45B5-ADD0-B928504E832B}" v="2" dt="2024-12-16T04:32:4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n, Anisha (IFPRI-India)" userId="38916074-5c77-43bd-9cd2-6d68038b993a" providerId="ADAL" clId="{8A4024E7-8162-45B5-ADD0-B928504E832B}"/>
    <pc:docChg chg="undo redo custSel modSld">
      <pc:chgData name="Mohan, Anisha (IFPRI-India)" userId="38916074-5c77-43bd-9cd2-6d68038b993a" providerId="ADAL" clId="{8A4024E7-8162-45B5-ADD0-B928504E832B}" dt="2024-12-19T23:16:50.142" v="220" actId="1076"/>
      <pc:docMkLst>
        <pc:docMk/>
      </pc:docMkLst>
      <pc:sldChg chg="addSp modSp mod">
        <pc:chgData name="Mohan, Anisha (IFPRI-India)" userId="38916074-5c77-43bd-9cd2-6d68038b993a" providerId="ADAL" clId="{8A4024E7-8162-45B5-ADD0-B928504E832B}" dt="2024-12-19T23:16:50.142" v="220" actId="1076"/>
        <pc:sldMkLst>
          <pc:docMk/>
          <pc:sldMk cId="0" sldId="256"/>
        </pc:sldMkLst>
        <pc:spChg chg="mod">
          <ac:chgData name="Mohan, Anisha (IFPRI-India)" userId="38916074-5c77-43bd-9cd2-6d68038b993a" providerId="ADAL" clId="{8A4024E7-8162-45B5-ADD0-B928504E832B}" dt="2024-12-16T04:35:00.061" v="216" actId="14100"/>
          <ac:spMkLst>
            <pc:docMk/>
            <pc:sldMk cId="0" sldId="256"/>
            <ac:spMk id="17" creationId="{00000000-0000-0000-0000-000000000000}"/>
          </ac:spMkLst>
        </pc:spChg>
        <pc:spChg chg="ord">
          <ac:chgData name="Mohan, Anisha (IFPRI-India)" userId="38916074-5c77-43bd-9cd2-6d68038b993a" providerId="ADAL" clId="{8A4024E7-8162-45B5-ADD0-B928504E832B}" dt="2024-12-16T04:29:51.444" v="137" actId="167"/>
          <ac:spMkLst>
            <pc:docMk/>
            <pc:sldMk cId="0" sldId="256"/>
            <ac:spMk id="31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6T04:34:09.073" v="214" actId="208"/>
          <ac:spMkLst>
            <pc:docMk/>
            <pc:sldMk cId="0" sldId="256"/>
            <ac:spMk id="37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9T23:16:35.623" v="218" actId="20577"/>
          <ac:spMkLst>
            <pc:docMk/>
            <pc:sldMk cId="0" sldId="256"/>
            <ac:spMk id="38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6T04:29:53.129" v="141" actId="107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6T04:28:16.497" v="118" actId="1076"/>
          <ac:spMkLst>
            <pc:docMk/>
            <pc:sldMk cId="0" sldId="256"/>
            <ac:spMk id="47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6T04:29:59.786" v="143" actId="14100"/>
          <ac:spMkLst>
            <pc:docMk/>
            <pc:sldMk cId="0" sldId="256"/>
            <ac:spMk id="48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6T04:30:44.035" v="156" actId="1038"/>
          <ac:spMkLst>
            <pc:docMk/>
            <pc:sldMk cId="0" sldId="256"/>
            <ac:spMk id="50" creationId="{00000000-0000-0000-0000-000000000000}"/>
          </ac:spMkLst>
        </pc:spChg>
        <pc:spChg chg="mod">
          <ac:chgData name="Mohan, Anisha (IFPRI-India)" userId="38916074-5c77-43bd-9cd2-6d68038b993a" providerId="ADAL" clId="{8A4024E7-8162-45B5-ADD0-B928504E832B}" dt="2024-12-16T04:29:52.312" v="139" actId="1076"/>
          <ac:spMkLst>
            <pc:docMk/>
            <pc:sldMk cId="0" sldId="256"/>
            <ac:spMk id="51" creationId="{00000000-0000-0000-0000-000000000000}"/>
          </ac:spMkLst>
        </pc:spChg>
        <pc:grpChg chg="mod">
          <ac:chgData name="Mohan, Anisha (IFPRI-India)" userId="38916074-5c77-43bd-9cd2-6d68038b993a" providerId="ADAL" clId="{8A4024E7-8162-45B5-ADD0-B928504E832B}" dt="2024-12-19T23:16:50.142" v="220" actId="1076"/>
          <ac:grpSpMkLst>
            <pc:docMk/>
            <pc:sldMk cId="0" sldId="256"/>
            <ac:grpSpMk id="30" creationId="{00000000-0000-0000-0000-000000000000}"/>
          </ac:grpSpMkLst>
        </pc:grpChg>
        <pc:grpChg chg="mod">
          <ac:chgData name="Mohan, Anisha (IFPRI-India)" userId="38916074-5c77-43bd-9cd2-6d68038b993a" providerId="ADAL" clId="{8A4024E7-8162-45B5-ADD0-B928504E832B}" dt="2024-12-16T04:26:45.895" v="2" actId="207"/>
          <ac:grpSpMkLst>
            <pc:docMk/>
            <pc:sldMk cId="0" sldId="256"/>
            <ac:grpSpMk id="36" creationId="{00000000-0000-0000-0000-000000000000}"/>
          </ac:grpSpMkLst>
        </pc:grpChg>
        <pc:grpChg chg="mod">
          <ac:chgData name="Mohan, Anisha (IFPRI-India)" userId="38916074-5c77-43bd-9cd2-6d68038b993a" providerId="ADAL" clId="{8A4024E7-8162-45B5-ADD0-B928504E832B}" dt="2024-12-16T04:30:21.515" v="151" actId="1036"/>
          <ac:grpSpMkLst>
            <pc:docMk/>
            <pc:sldMk cId="0" sldId="256"/>
            <ac:grpSpMk id="43" creationId="{00000000-0000-0000-0000-000000000000}"/>
          </ac:grpSpMkLst>
        </pc:grpChg>
        <pc:grpChg chg="mod">
          <ac:chgData name="Mohan, Anisha (IFPRI-India)" userId="38916074-5c77-43bd-9cd2-6d68038b993a" providerId="ADAL" clId="{8A4024E7-8162-45B5-ADD0-B928504E832B}" dt="2024-12-16T04:30:21.515" v="151" actId="1036"/>
          <ac:grpSpMkLst>
            <pc:docMk/>
            <pc:sldMk cId="0" sldId="256"/>
            <ac:grpSpMk id="46" creationId="{00000000-0000-0000-0000-000000000000}"/>
          </ac:grpSpMkLst>
        </pc:grpChg>
        <pc:grpChg chg="mod">
          <ac:chgData name="Mohan, Anisha (IFPRI-India)" userId="38916074-5c77-43bd-9cd2-6d68038b993a" providerId="ADAL" clId="{8A4024E7-8162-45B5-ADD0-B928504E832B}" dt="2024-12-16T04:30:21.515" v="151" actId="1036"/>
          <ac:grpSpMkLst>
            <pc:docMk/>
            <pc:sldMk cId="0" sldId="256"/>
            <ac:grpSpMk id="49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88746-1D1B-4608-98DA-BCA93C8DA7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A4540-DDDF-48F6-B824-935DE8360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A4540-DDDF-48F6-B824-935DE8360C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66912"/>
            <a:chOff x="0" y="0"/>
            <a:chExt cx="4816593" cy="5180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18035"/>
            </a:xfrm>
            <a:custGeom>
              <a:avLst/>
              <a:gdLst/>
              <a:ahLst/>
              <a:cxnLst/>
              <a:rect l="l" t="t" r="r" b="b"/>
              <a:pathLst>
                <a:path w="4816592" h="518035">
                  <a:moveTo>
                    <a:pt x="0" y="0"/>
                  </a:moveTo>
                  <a:lnTo>
                    <a:pt x="4816592" y="0"/>
                  </a:lnTo>
                  <a:lnTo>
                    <a:pt x="4816592" y="518035"/>
                  </a:lnTo>
                  <a:lnTo>
                    <a:pt x="0" y="518035"/>
                  </a:lnTo>
                  <a:close/>
                </a:path>
              </a:pathLst>
            </a:custGeom>
            <a:solidFill>
              <a:srgbClr val="FFE7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56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943100"/>
            <a:ext cx="18288000" cy="1000125"/>
            <a:chOff x="0" y="0"/>
            <a:chExt cx="4816593" cy="263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63407"/>
            </a:xfrm>
            <a:custGeom>
              <a:avLst/>
              <a:gdLst/>
              <a:ahLst/>
              <a:cxnLst/>
              <a:rect l="l" t="t" r="r" b="b"/>
              <a:pathLst>
                <a:path w="4816592" h="263407">
                  <a:moveTo>
                    <a:pt x="0" y="0"/>
                  </a:moveTo>
                  <a:lnTo>
                    <a:pt x="4816592" y="0"/>
                  </a:lnTo>
                  <a:lnTo>
                    <a:pt x="4816592" y="263407"/>
                  </a:lnTo>
                  <a:lnTo>
                    <a:pt x="0" y="263407"/>
                  </a:lnTo>
                  <a:close/>
                </a:path>
              </a:pathLst>
            </a:custGeom>
            <a:solidFill>
              <a:srgbClr val="F691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943225"/>
            <a:ext cx="18288000" cy="3914775"/>
            <a:chOff x="0" y="0"/>
            <a:chExt cx="4816593" cy="10310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031052"/>
            </a:xfrm>
            <a:custGeom>
              <a:avLst/>
              <a:gdLst/>
              <a:ahLst/>
              <a:cxnLst/>
              <a:rect l="l" t="t" r="r" b="b"/>
              <a:pathLst>
                <a:path w="4816592" h="1031052">
                  <a:moveTo>
                    <a:pt x="0" y="0"/>
                  </a:moveTo>
                  <a:lnTo>
                    <a:pt x="4816592" y="0"/>
                  </a:lnTo>
                  <a:lnTo>
                    <a:pt x="4816592" y="1031052"/>
                  </a:lnTo>
                  <a:lnTo>
                    <a:pt x="0" y="1031052"/>
                  </a:lnTo>
                  <a:close/>
                </a:path>
              </a:pathLst>
            </a:custGeom>
            <a:solidFill>
              <a:srgbClr val="F371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106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6858000"/>
            <a:ext cx="18288000" cy="2400300"/>
            <a:chOff x="0" y="0"/>
            <a:chExt cx="4816593" cy="6321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632178"/>
            </a:xfrm>
            <a:custGeom>
              <a:avLst/>
              <a:gdLst/>
              <a:ahLst/>
              <a:cxnLst/>
              <a:rect l="l" t="t" r="r" b="b"/>
              <a:pathLst>
                <a:path w="4816592" h="632178">
                  <a:moveTo>
                    <a:pt x="0" y="0"/>
                  </a:moveTo>
                  <a:lnTo>
                    <a:pt x="4816592" y="0"/>
                  </a:lnTo>
                  <a:lnTo>
                    <a:pt x="4816592" y="632178"/>
                  </a:lnTo>
                  <a:lnTo>
                    <a:pt x="0" y="632178"/>
                  </a:lnTo>
                  <a:close/>
                </a:path>
              </a:pathLst>
            </a:custGeom>
            <a:solidFill>
              <a:srgbClr val="EF46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670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8F2A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0"/>
            <a:ext cx="18283238" cy="10287000"/>
          </a:xfrm>
          <a:custGeom>
            <a:avLst/>
            <a:gdLst/>
            <a:ahLst/>
            <a:cxnLst/>
            <a:rect l="l" t="t" r="r" b="b"/>
            <a:pathLst>
              <a:path w="30861000" h="10287000">
                <a:moveTo>
                  <a:pt x="0" y="0"/>
                </a:moveTo>
                <a:lnTo>
                  <a:pt x="30861000" y="0"/>
                </a:lnTo>
                <a:lnTo>
                  <a:pt x="30861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18288000" cy="1943100"/>
            <a:chOff x="0" y="0"/>
            <a:chExt cx="4816593" cy="5117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511763"/>
            </a:xfrm>
            <a:custGeom>
              <a:avLst/>
              <a:gdLst/>
              <a:ahLst/>
              <a:cxnLst/>
              <a:rect l="l" t="t" r="r" b="b"/>
              <a:pathLst>
                <a:path w="4816592" h="511763">
                  <a:moveTo>
                    <a:pt x="0" y="0"/>
                  </a:moveTo>
                  <a:lnTo>
                    <a:pt x="4816592" y="0"/>
                  </a:lnTo>
                  <a:lnTo>
                    <a:pt x="4816592" y="511763"/>
                  </a:lnTo>
                  <a:lnTo>
                    <a:pt x="0" y="511763"/>
                  </a:lnTo>
                  <a:close/>
                </a:path>
              </a:pathLst>
            </a:custGeom>
            <a:gradFill rotWithShape="1">
              <a:gsLst>
                <a:gs pos="0">
                  <a:srgbClr val="FFE789">
                    <a:alpha val="0"/>
                  </a:srgbClr>
                </a:gs>
                <a:gs pos="100000">
                  <a:srgbClr val="FFE7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816593" cy="549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1943100"/>
            <a:ext cx="18288000" cy="1000125"/>
            <a:chOff x="0" y="0"/>
            <a:chExt cx="4816593" cy="2634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16592" cy="263407"/>
            </a:xfrm>
            <a:custGeom>
              <a:avLst/>
              <a:gdLst/>
              <a:ahLst/>
              <a:cxnLst/>
              <a:rect l="l" t="t" r="r" b="b"/>
              <a:pathLst>
                <a:path w="4816592" h="263407">
                  <a:moveTo>
                    <a:pt x="0" y="0"/>
                  </a:moveTo>
                  <a:lnTo>
                    <a:pt x="4816592" y="0"/>
                  </a:lnTo>
                  <a:lnTo>
                    <a:pt x="4816592" y="263407"/>
                  </a:lnTo>
                  <a:lnTo>
                    <a:pt x="0" y="263407"/>
                  </a:lnTo>
                  <a:close/>
                </a:path>
              </a:pathLst>
            </a:custGeom>
            <a:gradFill rotWithShape="1">
              <a:gsLst>
                <a:gs pos="0">
                  <a:srgbClr val="F69179">
                    <a:alpha val="0"/>
                  </a:srgbClr>
                </a:gs>
                <a:gs pos="100000">
                  <a:srgbClr val="F6917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816593" cy="30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2943225"/>
            <a:ext cx="18288000" cy="3914775"/>
            <a:chOff x="0" y="0"/>
            <a:chExt cx="4816593" cy="10310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16592" cy="1031052"/>
            </a:xfrm>
            <a:custGeom>
              <a:avLst/>
              <a:gdLst/>
              <a:ahLst/>
              <a:cxnLst/>
              <a:rect l="l" t="t" r="r" b="b"/>
              <a:pathLst>
                <a:path w="4816592" h="1031052">
                  <a:moveTo>
                    <a:pt x="0" y="0"/>
                  </a:moveTo>
                  <a:lnTo>
                    <a:pt x="4816592" y="0"/>
                  </a:lnTo>
                  <a:lnTo>
                    <a:pt x="4816592" y="1031052"/>
                  </a:lnTo>
                  <a:lnTo>
                    <a:pt x="0" y="1031052"/>
                  </a:lnTo>
                  <a:close/>
                </a:path>
              </a:pathLst>
            </a:custGeom>
            <a:gradFill rotWithShape="1">
              <a:gsLst>
                <a:gs pos="0">
                  <a:srgbClr val="F37158">
                    <a:alpha val="0"/>
                  </a:srgbClr>
                </a:gs>
                <a:gs pos="100000">
                  <a:srgbClr val="F3715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4816593" cy="106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6858000"/>
            <a:ext cx="18288000" cy="2400300"/>
            <a:chOff x="0" y="0"/>
            <a:chExt cx="4816593" cy="63217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16592" cy="632178"/>
            </a:xfrm>
            <a:custGeom>
              <a:avLst/>
              <a:gdLst/>
              <a:ahLst/>
              <a:cxnLst/>
              <a:rect l="l" t="t" r="r" b="b"/>
              <a:pathLst>
                <a:path w="4816592" h="632178">
                  <a:moveTo>
                    <a:pt x="0" y="0"/>
                  </a:moveTo>
                  <a:lnTo>
                    <a:pt x="4816592" y="0"/>
                  </a:lnTo>
                  <a:lnTo>
                    <a:pt x="4816592" y="632178"/>
                  </a:lnTo>
                  <a:lnTo>
                    <a:pt x="0" y="632178"/>
                  </a:lnTo>
                  <a:close/>
                </a:path>
              </a:pathLst>
            </a:custGeom>
            <a:gradFill rotWithShape="1">
              <a:gsLst>
                <a:gs pos="0">
                  <a:srgbClr val="EF463B">
                    <a:alpha val="0"/>
                  </a:srgbClr>
                </a:gs>
                <a:gs pos="100000">
                  <a:srgbClr val="EF463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4816593" cy="670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8F2A23">
                    <a:alpha val="0"/>
                  </a:srgbClr>
                </a:gs>
                <a:gs pos="100000">
                  <a:srgbClr val="8F2A2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1228818" y="326708"/>
            <a:ext cx="1082664" cy="1215907"/>
          </a:xfrm>
          <a:custGeom>
            <a:avLst/>
            <a:gdLst/>
            <a:ahLst/>
            <a:cxnLst/>
            <a:rect l="l" t="t" r="r" b="b"/>
            <a:pathLst>
              <a:path w="1082664" h="1215907">
                <a:moveTo>
                  <a:pt x="0" y="0"/>
                </a:moveTo>
                <a:lnTo>
                  <a:pt x="1082663" y="0"/>
                </a:lnTo>
                <a:lnTo>
                  <a:pt x="1082663" y="1215906"/>
                </a:lnTo>
                <a:lnTo>
                  <a:pt x="0" y="1215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4511756" y="457265"/>
            <a:ext cx="2857141" cy="1028571"/>
          </a:xfrm>
          <a:custGeom>
            <a:avLst/>
            <a:gdLst/>
            <a:ahLst/>
            <a:cxnLst/>
            <a:rect l="l" t="t" r="r" b="b"/>
            <a:pathLst>
              <a:path w="2857141" h="1028571">
                <a:moveTo>
                  <a:pt x="0" y="0"/>
                </a:moveTo>
                <a:lnTo>
                  <a:pt x="2857142" y="0"/>
                </a:lnTo>
                <a:lnTo>
                  <a:pt x="2857142" y="1028570"/>
                </a:lnTo>
                <a:lnTo>
                  <a:pt x="0" y="102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010623" y="514043"/>
            <a:ext cx="2013217" cy="1028571"/>
          </a:xfrm>
          <a:custGeom>
            <a:avLst/>
            <a:gdLst/>
            <a:ahLst/>
            <a:cxnLst/>
            <a:rect l="l" t="t" r="r" b="b"/>
            <a:pathLst>
              <a:path w="2013217" h="1028571">
                <a:moveTo>
                  <a:pt x="0" y="0"/>
                </a:moveTo>
                <a:lnTo>
                  <a:pt x="2013217" y="0"/>
                </a:lnTo>
                <a:lnTo>
                  <a:pt x="2013217" y="1028571"/>
                </a:lnTo>
                <a:lnTo>
                  <a:pt x="0" y="1028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4762" y="0"/>
            <a:ext cx="6096000" cy="9258300"/>
            <a:chOff x="0" y="0"/>
            <a:chExt cx="944430" cy="143435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44430" cy="1434353"/>
            </a:xfrm>
            <a:custGeom>
              <a:avLst/>
              <a:gdLst/>
              <a:ahLst/>
              <a:cxnLst/>
              <a:rect l="l" t="t" r="r" b="b"/>
              <a:pathLst>
                <a:path w="944430" h="1434353">
                  <a:moveTo>
                    <a:pt x="0" y="0"/>
                  </a:moveTo>
                  <a:lnTo>
                    <a:pt x="944430" y="0"/>
                  </a:lnTo>
                  <a:lnTo>
                    <a:pt x="944430" y="1434353"/>
                  </a:lnTo>
                  <a:lnTo>
                    <a:pt x="0" y="1434353"/>
                  </a:lnTo>
                  <a:close/>
                </a:path>
              </a:pathLst>
            </a:custGeom>
            <a:noFill/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2400" b="1" dirty="0">
                  <a:highlight>
                    <a:srgbClr val="FFFF00"/>
                  </a:highlight>
                </a:rPr>
                <a:t>PLACE IMAGE HERE</a:t>
              </a:r>
              <a:endParaRPr lang="en-US" b="1" dirty="0">
                <a:highlight>
                  <a:srgbClr val="FFFF00"/>
                </a:highlight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6096000" y="2081212"/>
            <a:ext cx="1219200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FFE789"/>
                </a:solidFill>
                <a:latin typeface="Avenir Next LT Pro 1 Medium Italics"/>
                <a:ea typeface="Avenir Next LT Pro 1 Medium Italics"/>
                <a:cs typeface="Avenir Next LT Pro 1 Medium Italics"/>
                <a:sym typeface="Avenir Next LT Pro 1 Medium Italics"/>
              </a:rPr>
              <a:t>I am speaking at the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10623" y="3209925"/>
            <a:ext cx="10362754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spc="640" dirty="0">
                <a:solidFill>
                  <a:srgbClr val="8F2A23"/>
                </a:solidFill>
                <a:latin typeface="Avenir Next LT Pro 2 Light"/>
                <a:ea typeface="Avenir Next LT Pro 2 Light"/>
                <a:cs typeface="Avenir Next LT Pro 2 Light"/>
                <a:sym typeface="Avenir Next LT Pro 2 Light"/>
              </a:rPr>
              <a:t>POLICY ROUNDTABLE ON</a:t>
            </a:r>
          </a:p>
          <a:p>
            <a:pPr algn="ctr">
              <a:lnSpc>
                <a:spcPts val="7679"/>
              </a:lnSpc>
            </a:pPr>
            <a:r>
              <a:rPr lang="en-US" sz="6399" b="1" spc="9" dirty="0">
                <a:solidFill>
                  <a:srgbClr val="FFFFFF"/>
                </a:solidFill>
                <a:latin typeface="Avenir Next LT Pro 2 Light"/>
                <a:ea typeface="Avenir Next LT Pro 2 Light"/>
                <a:cs typeface="Avenir Next LT Pro 2 Light"/>
                <a:sym typeface="Avenir Next LT Pro 2 Light"/>
              </a:rPr>
              <a:t>Advancing Inclusive</a:t>
            </a:r>
          </a:p>
          <a:p>
            <a:pPr algn="ctr">
              <a:lnSpc>
                <a:spcPts val="7679"/>
              </a:lnSpc>
            </a:pPr>
            <a:r>
              <a:rPr lang="en-US" sz="6399" b="1" spc="9" dirty="0">
                <a:solidFill>
                  <a:srgbClr val="FFFFFF"/>
                </a:solidFill>
                <a:latin typeface="Avenir Next LT Pro 2 Light"/>
                <a:ea typeface="Avenir Next LT Pro 2 Light"/>
                <a:cs typeface="Avenir Next LT Pro 2 Light"/>
                <a:sym typeface="Avenir Next LT Pro 2 Light"/>
              </a:rPr>
              <a:t>Agricultural Transformation</a:t>
            </a:r>
          </a:p>
          <a:p>
            <a:pPr algn="ctr">
              <a:lnSpc>
                <a:spcPts val="7679"/>
              </a:lnSpc>
            </a:pPr>
            <a:r>
              <a:rPr lang="en-US" sz="6399" b="1" spc="9" dirty="0">
                <a:solidFill>
                  <a:srgbClr val="FFFFFF"/>
                </a:solidFill>
                <a:latin typeface="Avenir Next LT Pro 2 Light"/>
                <a:ea typeface="Avenir Next LT Pro 2 Light"/>
                <a:cs typeface="Avenir Next LT Pro 2 Light"/>
                <a:sym typeface="Avenir Next LT Pro 2 Light"/>
              </a:rPr>
              <a:t>in Odisha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010623" y="7086600"/>
            <a:ext cx="10362977" cy="1943100"/>
            <a:chOff x="0" y="0"/>
            <a:chExt cx="13817302" cy="2590800"/>
          </a:xfrm>
        </p:grpSpPr>
        <p:sp>
          <p:nvSpPr>
            <p:cNvPr id="41" name="TextBox 41"/>
            <p:cNvSpPr txBox="1"/>
            <p:nvPr/>
          </p:nvSpPr>
          <p:spPr>
            <a:xfrm>
              <a:off x="0" y="0"/>
              <a:ext cx="13817302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9"/>
                </a:lnSpc>
                <a:spcBef>
                  <a:spcPct val="0"/>
                </a:spcBef>
              </a:pPr>
              <a:r>
                <a:rPr lang="en-US" sz="6399" b="1" dirty="0">
                  <a:solidFill>
                    <a:srgbClr val="FFE789"/>
                  </a:solidFill>
                  <a:latin typeface="Avenir Next LT Pro 2 Light"/>
                  <a:ea typeface="Avenir Next LT Pro 2 Light"/>
                  <a:cs typeface="Avenir Next LT Pro 2 Light"/>
                  <a:sym typeface="Avenir Next LT Pro 2 Light"/>
                </a:rPr>
                <a:t>Name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1295400"/>
              <a:ext cx="13817302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8"/>
                </a:lnSpc>
              </a:pPr>
              <a:r>
                <a:rPr lang="en-US" sz="3198" dirty="0">
                  <a:solidFill>
                    <a:srgbClr val="FFFFFF"/>
                  </a:solidFill>
                  <a:latin typeface="Avenir Next LT Pro 1"/>
                  <a:ea typeface="Avenir Next LT Pro 1"/>
                  <a:cs typeface="Avenir Next LT Pro 1"/>
                  <a:sym typeface="Avenir Next LT Pro 1"/>
                </a:rPr>
                <a:t>Title</a:t>
              </a:r>
            </a:p>
            <a:p>
              <a:pPr algn="ctr">
                <a:lnSpc>
                  <a:spcPts val="3838"/>
                </a:lnSpc>
                <a:spcBef>
                  <a:spcPct val="0"/>
                </a:spcBef>
              </a:pPr>
              <a:r>
                <a:rPr lang="en-US" sz="3198" dirty="0">
                  <a:solidFill>
                    <a:srgbClr val="FFFFFF"/>
                  </a:solidFill>
                  <a:latin typeface="Avenir Next LT Pro 1"/>
                  <a:ea typeface="Avenir Next LT Pro 1"/>
                  <a:cs typeface="Avenir Next LT Pro 1"/>
                  <a:sym typeface="Avenir Next LT Pro 1"/>
                </a:rPr>
                <a:t>Organization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14400" y="9402306"/>
            <a:ext cx="5181600" cy="514350"/>
            <a:chOff x="0" y="0"/>
            <a:chExt cx="6908801" cy="685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29689" cy="685800"/>
            </a:xfrm>
            <a:custGeom>
              <a:avLst/>
              <a:gdLst/>
              <a:ahLst/>
              <a:cxnLst/>
              <a:rect l="l" t="t" r="r" b="b"/>
              <a:pathLst>
                <a:path w="629689" h="685800">
                  <a:moveTo>
                    <a:pt x="0" y="0"/>
                  </a:moveTo>
                  <a:lnTo>
                    <a:pt x="629689" y="0"/>
                  </a:lnTo>
                  <a:lnTo>
                    <a:pt x="629689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93419" y="19051"/>
              <a:ext cx="6115382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838"/>
                </a:lnSpc>
                <a:spcBef>
                  <a:spcPct val="0"/>
                </a:spcBef>
              </a:pPr>
              <a:r>
                <a:rPr lang="en-US" sz="3198" b="1" dirty="0">
                  <a:solidFill>
                    <a:srgbClr val="FFFFFF"/>
                  </a:solidFill>
                  <a:latin typeface="Avenir Next LT Pro 1 Medium"/>
                  <a:ea typeface="Avenir Next LT Pro 1 Medium"/>
                  <a:cs typeface="Avenir Next LT Pro 1 Medium"/>
                  <a:sym typeface="Avenir Next LT Pro 1 Medium"/>
                </a:rPr>
                <a:t>20 December 2024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060630" y="9415581"/>
            <a:ext cx="5266570" cy="602695"/>
            <a:chOff x="-40687" y="-222093"/>
            <a:chExt cx="7022094" cy="803593"/>
          </a:xfrm>
        </p:grpSpPr>
        <p:sp>
          <p:nvSpPr>
            <p:cNvPr id="47" name="Freeform 47"/>
            <p:cNvSpPr/>
            <p:nvPr/>
          </p:nvSpPr>
          <p:spPr>
            <a:xfrm>
              <a:off x="-40687" y="-104300"/>
              <a:ext cx="558615" cy="685800"/>
            </a:xfrm>
            <a:custGeom>
              <a:avLst/>
              <a:gdLst/>
              <a:ahLst/>
              <a:cxnLst/>
              <a:rect l="l" t="t" r="r" b="b"/>
              <a:pathLst>
                <a:path w="558615" h="685800">
                  <a:moveTo>
                    <a:pt x="0" y="0"/>
                  </a:moveTo>
                  <a:lnTo>
                    <a:pt x="558615" y="0"/>
                  </a:lnTo>
                  <a:lnTo>
                    <a:pt x="558615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14641" y="-222093"/>
              <a:ext cx="6166766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838"/>
                </a:lnSpc>
                <a:spcBef>
                  <a:spcPct val="0"/>
                </a:spcBef>
              </a:pPr>
              <a:r>
                <a:rPr lang="en-US" sz="3198" b="1" dirty="0">
                  <a:solidFill>
                    <a:srgbClr val="FFFFFF"/>
                  </a:solidFill>
                  <a:latin typeface="Avenir Next LT Pro 1 Medium"/>
                  <a:ea typeface="Avenir Next LT Pro 1 Medium"/>
                  <a:cs typeface="Avenir Next LT Pro 1 Medium"/>
                  <a:sym typeface="Avenir Next LT Pro 1 Medium"/>
                </a:rPr>
                <a:t>Bhubaneswar, Odisha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3754239" y="9504347"/>
            <a:ext cx="4000361" cy="515953"/>
            <a:chOff x="57931" y="-103737"/>
            <a:chExt cx="5333814" cy="687937"/>
          </a:xfrm>
        </p:grpSpPr>
        <p:sp>
          <p:nvSpPr>
            <p:cNvPr id="50" name="Freeform 50"/>
            <p:cNvSpPr/>
            <p:nvPr/>
          </p:nvSpPr>
          <p:spPr>
            <a:xfrm>
              <a:off x="57931" y="-101600"/>
              <a:ext cx="558615" cy="685800"/>
            </a:xfrm>
            <a:custGeom>
              <a:avLst/>
              <a:gdLst/>
              <a:ahLst/>
              <a:cxnLst/>
              <a:rect l="l" t="t" r="r" b="b"/>
              <a:pathLst>
                <a:path w="718457" h="685800">
                  <a:moveTo>
                    <a:pt x="0" y="0"/>
                  </a:moveTo>
                  <a:lnTo>
                    <a:pt x="718457" y="0"/>
                  </a:lnTo>
                  <a:lnTo>
                    <a:pt x="718457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831532" y="-103737"/>
              <a:ext cx="4560213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838"/>
                </a:lnSpc>
                <a:spcBef>
                  <a:spcPct val="0"/>
                </a:spcBef>
              </a:pPr>
              <a:r>
                <a:rPr lang="en-US" sz="3198" b="1" dirty="0">
                  <a:solidFill>
                    <a:srgbClr val="FFFFFF"/>
                  </a:solidFill>
                  <a:latin typeface="Avenir Next LT Pro 1 Medium"/>
                  <a:ea typeface="Avenir Next LT Pro 1 Medium"/>
                  <a:cs typeface="Avenir Next LT Pro 1 Medium"/>
                  <a:sym typeface="Avenir Next LT Pro 1 Medium"/>
                </a:rPr>
                <a:t>OdishaPRT2024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Avenir Next LT Pro 2 Light</vt:lpstr>
      <vt:lpstr>Calibri</vt:lpstr>
      <vt:lpstr>Arial</vt:lpstr>
      <vt:lpstr>Avenir Next LT Pro 1 Medium</vt:lpstr>
      <vt:lpstr>Aptos</vt:lpstr>
      <vt:lpstr>Avenir Next LT Pro 1</vt:lpstr>
      <vt:lpstr>Avenir Next LT Pro 1 Medium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Template_2024_PRT_Odisha_Speaker</dc:title>
  <cp:lastModifiedBy>Mohan, Anisha (IFPRI-India)</cp:lastModifiedBy>
  <cp:revision>1</cp:revision>
  <dcterms:created xsi:type="dcterms:W3CDTF">2006-08-16T00:00:00Z</dcterms:created>
  <dcterms:modified xsi:type="dcterms:W3CDTF">2024-12-19T23:16:55Z</dcterms:modified>
  <dc:identifier>DAGZLzyZI54</dc:identifier>
</cp:coreProperties>
</file>